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bin" ContentType="application/vnd.openxmlformats-officedocument.oleObjec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5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6" r:id="rId17"/>
    <p:sldId id="273" r:id="rId18"/>
    <p:sldId id="274" r:id="rId19"/>
    <p:sldId id="275" r:id="rId20"/>
    <p:sldId id="277" r:id="rId2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1248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CCF45CC-F53F-43C4-BC46-D47C642B10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FCC2C6-F03D-4E17-A0D1-CB13083693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27D87A76-0C79-47B5-A826-3B1BD8C98561}" type="datetimeFigureOut">
              <a:rPr lang="zh-CN" altLang="en-US">
                <a:ea typeface="微软雅黑" panose="020B0503020204020204" pitchFamily="34" charset="-122"/>
              </a:rPr>
              <a:pPr>
                <a:defRPr/>
              </a:pPr>
              <a:t>2022-07-03</a:t>
            </a:fld>
            <a:endParaRPr lang="zh-CN" altLang="en-US" dirty="0"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3A6400-8062-47E2-AA32-7FAA1DC7CA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5FC259-D5C5-47B0-9486-44A644669E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5DE0BB88-EE99-4575-93D4-CEB100FAE24A}" type="slidenum">
              <a:rPr lang="zh-CN" altLang="en-US">
                <a:ea typeface="微软雅黑" panose="020B0503020204020204" pitchFamily="34" charset="-122"/>
              </a:rPr>
              <a:pPr/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E4252FC-4233-40A5-BA93-31F0FEC75C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C75099-2F43-4455-8555-C89A41FC75E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defRPr/>
            </a:pPr>
            <a:fld id="{FF4D5400-F1E4-4391-82D7-24F52C0709F5}" type="datetimeFigureOut">
              <a:rPr lang="zh-CN" altLang="en-US" smtClean="0"/>
              <a:pPr>
                <a:defRPr/>
              </a:pPr>
              <a:t>2022-07-03</a:t>
            </a:fld>
            <a:endParaRPr lang="zh-CN" altLang="en-US" dirty="0">
              <a:cs typeface="+mn-cs"/>
            </a:endParaRPr>
          </a:p>
        </p:txBody>
      </p:sp>
      <p:sp>
        <p:nvSpPr>
          <p:cNvPr id="2052" name="幻灯片图像占位符 3">
            <a:extLst>
              <a:ext uri="{FF2B5EF4-FFF2-40B4-BE49-F238E27FC236}">
                <a16:creationId xmlns:a16="http://schemas.microsoft.com/office/drawing/2014/main" id="{C581EE16-A0A9-B1E5-1399-AFCFB6E01E3C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>
            <a:extLst>
              <a:ext uri="{FF2B5EF4-FFF2-40B4-BE49-F238E27FC236}">
                <a16:creationId xmlns:a16="http://schemas.microsoft.com/office/drawing/2014/main" id="{A40902EB-1ED4-47E5-ABFF-9C8AF79805C3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840D96-0639-42D0-B198-C20F25CAEA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D3B03F-2DC3-48CD-8CCF-50FE68F60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ea typeface="微软雅黑" panose="020B0503020204020204" pitchFamily="34" charset="-122"/>
              </a:defRPr>
            </a:lvl1pPr>
          </a:lstStyle>
          <a:p>
            <a:fld id="{05A282E6-C77F-4213-AA2D-91E04A6850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282E6-C77F-4213-AA2D-91E04A6850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51591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FA2ADC-6173-63A5-8D73-58C7BF236C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5C73D-E1EC-41BB-A84C-87B98D966B9D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93110-9655-5A1C-01A4-3913CE34E9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1F315-44C1-62B1-C4B4-E24FC36828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C1902-3305-4A60-9FC9-B8EA795A6C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30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DD931-C971-FEBB-9E99-298431FBDA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78C52-9951-4420-9A19-C22F2DD649F5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67FB7E-36D7-058B-D975-5D79F7CDB2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4CDE3A-D4CA-9FA5-2B82-5DA2A0DB3E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62457F-D187-4971-9801-1610A90C99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93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C2E75-D50E-0C2D-3969-B41EE80AD0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D88D9-D3D7-4C4B-B498-3615B7001045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204C85-553A-57A0-D9F9-72D8BEAF4D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B30E9C-2D82-04AB-C0A4-7AED3F8B2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88D5C2-C0AE-4247-AF74-A012B8C773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987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D6D67C82-6A60-DFC1-A9B6-7A0CDF5E73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C57D1-2879-40EC-B8E6-F52DABFDE15F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618F173D-8CA6-BBEE-9D69-56FD1D8C79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CECD5610-F47F-28B2-A7B8-D40C63F9EA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E389A1-0B9C-4861-9CA0-D0B09653EC0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08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452C3C-9B8E-D5B2-B2CA-1E2577ABF5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C567EC-9EB5-46DC-95FA-3C70EE85668F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ADC65-3677-8E96-7151-1405921917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17D565-AFC8-4F25-7DA6-DBA5E50FB8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512D9F-2785-49C8-B42F-92C5B9DD982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55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3759F6-1509-D99C-F5F1-D84A0EDA6F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4B8A4-2939-4D37-9F29-E569EC75CA2D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3461F6-52DD-3793-4BEA-5518125C62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41B4F-162D-E9C7-3555-5EBBCCD164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C93A29-7C9F-448F-ABD5-8954B2B83A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9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8FA8B7A-42AD-B687-E47D-99DDCE5B13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8EE17-8F75-42C8-AD6F-46DB60E6ECAC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BD7FECF-4FD4-0912-D97F-E0904FA2BA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E00544E-50EF-06C0-A639-6134D0FCF3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B72334-7017-49C0-AB6B-A7BB0795CB2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66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4B8531B-7927-1EC6-E822-9398DAD00B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0BEA1-B43F-44A7-AC91-49B281458DEC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535CA222-18C1-4409-19DC-1982018196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83784246-A731-3605-10E5-86F4CBDDE0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0DEF71-2C12-4FB8-986D-139745B2E4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ECDFF687-3F36-6659-F220-B68B07FCA9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9359B-FEFA-4DEB-A1D8-73EFE442B825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9358F2EB-E513-AF93-4F73-F42EF1595E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E941844-8895-794E-36AA-D92B06C908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505F60-583B-4763-BF21-F386D317BD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64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8D553A0-F05C-712E-AEA1-B02DD7E73B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8910B-0742-4416-A296-B81A66A1A4F7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F1EC4622-D0E6-5CE7-1A30-813E27098E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0D44598-872F-B6AF-10D2-D87D0110A4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A12D6-4CD5-41C2-BB3F-2AE0FC7158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20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41868B2-E197-1356-0AF8-1AB5A5A5B1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ACBA7C-691E-4C53-B298-AE2AFDA3B3C3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74C081C-6D38-1476-6193-796DD17760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71CDBEC-6701-5722-1654-9F8A6093AB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48D88F-73F4-409B-BEDE-B2C759FC15B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193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A65BDBE-3197-DDE5-5752-5F3F565792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10C275-C84D-4DC8-9FBF-0ECE2B0E106C}" type="datetime1">
              <a:rPr lang="zh-CN" altLang="en-US"/>
              <a:pPr>
                <a:defRPr/>
              </a:pPr>
              <a:t>2022-07-03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F03BB8B-F528-CD6A-B532-12D69B56C9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A119AC6-CE3B-140C-B1D5-2D3549423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D663EE-3447-4B20-A51E-7E5B8244E7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07305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A0485EBC-C2ED-0BFA-3DF0-C4776C2841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7B95E3E7-A5B5-64D0-9A61-A42FF1001B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 dirty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 dirty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 dirty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 dirty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E8A315B7-30DE-49DA-A1F5-FB0CD3B03D2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5260783-E8CB-4E05-BDA1-C16C3E974ABC}" type="datetime1">
              <a:rPr lang="zh-CN" altLang="en-US" smtClean="0"/>
              <a:pPr>
                <a:defRPr/>
              </a:pPr>
              <a:t>2022-07-03</a:t>
            </a:fld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7BDF71E3-01A6-4D14-BFC6-568826E846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363773B9-110E-4C8C-9832-300A71790B6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fld id="{2614E6E7-8A55-4182-9765-C7374CB5CB6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3.png"/><Relationship Id="rId7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3.png"/><Relationship Id="rId5" Type="http://schemas.openxmlformats.org/officeDocument/2006/relationships/image" Target="../media/image13.jpeg"/><Relationship Id="rId6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5.emf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image" Target="../media/image18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image" Target="../media/image20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9.jp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8C8B410-102C-EEF6-6026-10D188102A31}"/>
              </a:ext>
            </a:extLst>
          </p:cNvPr>
          <p:cNvGrpSpPr/>
          <p:nvPr/>
        </p:nvGrpSpPr>
        <p:grpSpPr>
          <a:xfrm>
            <a:off x="2690337" y="0"/>
            <a:ext cx="10977130" cy="6858000"/>
            <a:chOff x="1204437" y="0"/>
            <a:chExt cx="10977130" cy="6858000"/>
          </a:xfrm>
        </p:grpSpPr>
        <p:pic>
          <p:nvPicPr>
            <p:cNvPr id="4103" name="Picture 4102" descr="118-苏州大学-img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8767" y="0"/>
              <a:ext cx="10972800" cy="685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1587D0C-29FB-CC83-BE60-7CBE38CA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437" y="0"/>
              <a:ext cx="2026011" cy="6858000"/>
            </a:xfrm>
            <a:prstGeom prst="rect">
              <a:avLst/>
            </a:prstGeom>
          </p:spPr>
        </p:pic>
      </p:grpSp>
      <p:sp>
        <p:nvSpPr>
          <p:cNvPr id="4098" name="任意多边形 23">
            <a:extLst>
              <a:ext uri="{FF2B5EF4-FFF2-40B4-BE49-F238E27FC236}">
                <a16:creationId xmlns:a16="http://schemas.microsoft.com/office/drawing/2014/main" id="{545D1DE4-104E-614F-5850-BAA3E52C17E8}"/>
              </a:ext>
            </a:extLst>
          </p:cNvPr>
          <p:cNvSpPr>
            <a:spLocks noChangeArrowheads="1"/>
          </p:cNvSpPr>
          <p:nvPr/>
        </p:nvSpPr>
        <p:spPr bwMode="auto">
          <a:xfrm rot="1800000" flipV="1">
            <a:off x="3690030" y="3508375"/>
            <a:ext cx="2027237" cy="4133850"/>
          </a:xfrm>
          <a:custGeom>
            <a:avLst/>
            <a:gdLst>
              <a:gd name="T0" fmla="*/ 0 w 2026880"/>
              <a:gd name="T1" fmla="*/ 4133330 h 4133980"/>
              <a:gd name="T2" fmla="*/ 2028665 w 2026880"/>
              <a:gd name="T3" fmla="*/ 2963295 h 4133980"/>
              <a:gd name="T4" fmla="*/ 2028665 w 2026880"/>
              <a:gd name="T5" fmla="*/ 1170035 h 4133980"/>
              <a:gd name="T6" fmla="*/ 0 w 2026880"/>
              <a:gd name="T7" fmla="*/ 0 h 4133980"/>
              <a:gd name="T8" fmla="*/ 0 w 2026880"/>
              <a:gd name="T9" fmla="*/ 4133330 h 41339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26880" h="4133980">
                <a:moveTo>
                  <a:pt x="0" y="4133980"/>
                </a:moveTo>
                <a:lnTo>
                  <a:pt x="2026880" y="2963760"/>
                </a:lnTo>
                <a:lnTo>
                  <a:pt x="2026880" y="1170220"/>
                </a:lnTo>
                <a:lnTo>
                  <a:pt x="0" y="0"/>
                </a:lnTo>
                <a:lnTo>
                  <a:pt x="0" y="4133980"/>
                </a:lnTo>
                <a:close/>
              </a:path>
            </a:pathLst>
          </a:cu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00" name="任意多边形 21">
            <a:extLst>
              <a:ext uri="{FF2B5EF4-FFF2-40B4-BE49-F238E27FC236}">
                <a16:creationId xmlns:a16="http://schemas.microsoft.com/office/drawing/2014/main" id="{54EF360D-4001-3109-3D58-97C18AE6DAA5}"/>
              </a:ext>
            </a:extLst>
          </p:cNvPr>
          <p:cNvSpPr>
            <a:spLocks noChangeArrowheads="1"/>
          </p:cNvSpPr>
          <p:nvPr/>
        </p:nvSpPr>
        <p:spPr bwMode="auto">
          <a:xfrm rot="19800000">
            <a:off x="4159930" y="-935038"/>
            <a:ext cx="2027237" cy="6399213"/>
          </a:xfrm>
          <a:custGeom>
            <a:avLst/>
            <a:gdLst>
              <a:gd name="T0" fmla="*/ 0 w 2026880"/>
              <a:gd name="T1" fmla="*/ 0 h 6399694"/>
              <a:gd name="T2" fmla="*/ 2028665 w 2026880"/>
              <a:gd name="T3" fmla="*/ 1169780 h 6399694"/>
              <a:gd name="T4" fmla="*/ 2028665 w 2026880"/>
              <a:gd name="T5" fmla="*/ 5227509 h 6399694"/>
              <a:gd name="T6" fmla="*/ 0 w 2026880"/>
              <a:gd name="T7" fmla="*/ 6397289 h 6399694"/>
              <a:gd name="T8" fmla="*/ 0 w 2026880"/>
              <a:gd name="T9" fmla="*/ 0 h 63996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26880" h="6399694">
                <a:moveTo>
                  <a:pt x="0" y="0"/>
                </a:moveTo>
                <a:lnTo>
                  <a:pt x="2026880" y="1170220"/>
                </a:lnTo>
                <a:lnTo>
                  <a:pt x="2026880" y="5229474"/>
                </a:lnTo>
                <a:lnTo>
                  <a:pt x="0" y="6399694"/>
                </a:lnTo>
                <a:lnTo>
                  <a:pt x="0" y="0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101" name="文本框 24">
            <a:extLst>
              <a:ext uri="{FF2B5EF4-FFF2-40B4-BE49-F238E27FC236}">
                <a16:creationId xmlns:a16="http://schemas.microsoft.com/office/drawing/2014/main" id="{3B4DC7D6-2EE3-77CF-2E21-DFABB53DF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892" y="119011"/>
            <a:ext cx="861774" cy="673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400" b="1" spc="300" dirty="0">
                <a:solidFill>
                  <a:srgbClr val="55060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苏州大学</a:t>
            </a:r>
            <a:endParaRPr lang="zh-CN" altLang="en-US" sz="4400" b="1" spc="300" dirty="0">
              <a:solidFill>
                <a:srgbClr val="003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4102" name="文本框 25">
            <a:extLst>
              <a:ext uri="{FF2B5EF4-FFF2-40B4-BE49-F238E27FC236}">
                <a16:creationId xmlns:a16="http://schemas.microsoft.com/office/drawing/2014/main" id="{B2106E0A-344E-22BC-5ADE-4B48C8DA3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612" y="4851400"/>
            <a:ext cx="315663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20XX</a:t>
            </a:r>
          </a:p>
        </p:txBody>
      </p:sp>
      <p:pic>
        <p:nvPicPr>
          <p:cNvPr id="4104" name="Picture 4103" descr="118-苏州大学-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121" y="1419993"/>
            <a:ext cx="1877538" cy="1877538"/>
          </a:xfrm>
          <a:prstGeom prst="rect">
            <a:avLst/>
          </a:prstGeom>
        </p:spPr>
      </p:pic>
      <p:sp>
        <p:nvSpPr>
          <p:cNvPr id="16" name="文本框 25">
            <a:extLst>
              <a:ext uri="{FF2B5EF4-FFF2-40B4-BE49-F238E27FC236}">
                <a16:creationId xmlns:a16="http://schemas.microsoft.com/office/drawing/2014/main" id="{00EB8084-7F34-6750-9140-FE3D1CD48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056" y="3686674"/>
            <a:ext cx="25901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narrative Thought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24">
            <a:extLst>
              <a:ext uri="{FF2B5EF4-FFF2-40B4-BE49-F238E27FC236}">
                <a16:creationId xmlns:a16="http://schemas.microsoft.com/office/drawing/2014/main" id="{C488AD6C-7641-8364-9876-C3A3A1FAF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4341" name="六边形 1">
            <a:extLst>
              <a:ext uri="{FF2B5EF4-FFF2-40B4-BE49-F238E27FC236}">
                <a16:creationId xmlns:a16="http://schemas.microsoft.com/office/drawing/2014/main" id="{DE852F89-3E1C-588D-34FD-EC41B46CFD0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213350" y="2608263"/>
            <a:ext cx="1795463" cy="1547812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342" name="六边形 21">
            <a:extLst>
              <a:ext uri="{FF2B5EF4-FFF2-40B4-BE49-F238E27FC236}">
                <a16:creationId xmlns:a16="http://schemas.microsoft.com/office/drawing/2014/main" id="{79C3F242-C950-7B3F-3D39-D543D8A505F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672263" y="3395663"/>
            <a:ext cx="1795462" cy="1547812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343" name="六边形 25">
            <a:extLst>
              <a:ext uri="{FF2B5EF4-FFF2-40B4-BE49-F238E27FC236}">
                <a16:creationId xmlns:a16="http://schemas.microsoft.com/office/drawing/2014/main" id="{DD1636D4-5872-EE83-65B4-F6190656DDB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207000" y="4210050"/>
            <a:ext cx="1795463" cy="1547813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344" name="六边形 27">
            <a:extLst>
              <a:ext uri="{FF2B5EF4-FFF2-40B4-BE49-F238E27FC236}">
                <a16:creationId xmlns:a16="http://schemas.microsoft.com/office/drawing/2014/main" id="{EFB0A6D8-86C9-D030-8257-303F0560FD5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748088" y="3395663"/>
            <a:ext cx="1795462" cy="1547812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4345" name="组合 28">
            <a:extLst>
              <a:ext uri="{FF2B5EF4-FFF2-40B4-BE49-F238E27FC236}">
                <a16:creationId xmlns:a16="http://schemas.microsoft.com/office/drawing/2014/main" id="{F8B57994-89E1-A904-DC26-C05472A832C7}"/>
              </a:ext>
            </a:extLst>
          </p:cNvPr>
          <p:cNvGrpSpPr>
            <a:grpSpLocks/>
          </p:cNvGrpSpPr>
          <p:nvPr/>
        </p:nvGrpSpPr>
        <p:grpSpPr bwMode="auto">
          <a:xfrm>
            <a:off x="7358063" y="3838575"/>
            <a:ext cx="503237" cy="568325"/>
            <a:chOff x="0" y="0"/>
            <a:chExt cx="406393" cy="459645"/>
          </a:xfrm>
        </p:grpSpPr>
        <p:sp>
          <p:nvSpPr>
            <p:cNvPr id="14365" name="Freeform 148">
              <a:extLst>
                <a:ext uri="{FF2B5EF4-FFF2-40B4-BE49-F238E27FC236}">
                  <a16:creationId xmlns:a16="http://schemas.microsoft.com/office/drawing/2014/main" id="{958A18A9-274C-BCE5-47AE-F3663136DFD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366" name="Freeform 149">
              <a:extLst>
                <a:ext uri="{FF2B5EF4-FFF2-40B4-BE49-F238E27FC236}">
                  <a16:creationId xmlns:a16="http://schemas.microsoft.com/office/drawing/2014/main" id="{FF60D8CF-8158-3615-E609-1FB6B5E57A3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367" name="Oval 150">
              <a:extLst>
                <a:ext uri="{FF2B5EF4-FFF2-40B4-BE49-F238E27FC236}">
                  <a16:creationId xmlns:a16="http://schemas.microsoft.com/office/drawing/2014/main" id="{1072DC45-86A5-41AF-1B71-D211E817C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4346" name="组合 33">
            <a:extLst>
              <a:ext uri="{FF2B5EF4-FFF2-40B4-BE49-F238E27FC236}">
                <a16:creationId xmlns:a16="http://schemas.microsoft.com/office/drawing/2014/main" id="{2CD5455D-E1D3-448A-8A6E-CF87D2598B39}"/>
              </a:ext>
            </a:extLst>
          </p:cNvPr>
          <p:cNvGrpSpPr>
            <a:grpSpLocks/>
          </p:cNvGrpSpPr>
          <p:nvPr/>
        </p:nvGrpSpPr>
        <p:grpSpPr bwMode="auto">
          <a:xfrm>
            <a:off x="5897563" y="4706938"/>
            <a:ext cx="471487" cy="527050"/>
            <a:chOff x="0" y="0"/>
            <a:chExt cx="402656" cy="450303"/>
          </a:xfrm>
        </p:grpSpPr>
        <p:sp>
          <p:nvSpPr>
            <p:cNvPr id="14360" name="Freeform 108">
              <a:extLst>
                <a:ext uri="{FF2B5EF4-FFF2-40B4-BE49-F238E27FC236}">
                  <a16:creationId xmlns:a16="http://schemas.microsoft.com/office/drawing/2014/main" id="{A9BB8629-6738-4A25-A770-24EDBFE09A7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361" name="Freeform 109">
              <a:extLst>
                <a:ext uri="{FF2B5EF4-FFF2-40B4-BE49-F238E27FC236}">
                  <a16:creationId xmlns:a16="http://schemas.microsoft.com/office/drawing/2014/main" id="{3AA41DC3-9316-B51B-36EA-19370DA4E71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362" name="Freeform 110">
              <a:extLst>
                <a:ext uri="{FF2B5EF4-FFF2-40B4-BE49-F238E27FC236}">
                  <a16:creationId xmlns:a16="http://schemas.microsoft.com/office/drawing/2014/main" id="{308CBB7C-16B8-9A85-7EE3-63E023DB1E8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363" name="Freeform 111">
              <a:extLst>
                <a:ext uri="{FF2B5EF4-FFF2-40B4-BE49-F238E27FC236}">
                  <a16:creationId xmlns:a16="http://schemas.microsoft.com/office/drawing/2014/main" id="{91517D4D-C123-2668-3CEF-932B1D01142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364" name="Freeform 112">
              <a:extLst>
                <a:ext uri="{FF2B5EF4-FFF2-40B4-BE49-F238E27FC236}">
                  <a16:creationId xmlns:a16="http://schemas.microsoft.com/office/drawing/2014/main" id="{FC0CE47E-EF6E-6570-44E2-7330CA2DA80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47" name="组合 39">
            <a:extLst>
              <a:ext uri="{FF2B5EF4-FFF2-40B4-BE49-F238E27FC236}">
                <a16:creationId xmlns:a16="http://schemas.microsoft.com/office/drawing/2014/main" id="{C07872BA-7919-1D22-E5C5-C5FC86C454DE}"/>
              </a:ext>
            </a:extLst>
          </p:cNvPr>
          <p:cNvGrpSpPr>
            <a:grpSpLocks/>
          </p:cNvGrpSpPr>
          <p:nvPr/>
        </p:nvGrpSpPr>
        <p:grpSpPr bwMode="auto">
          <a:xfrm>
            <a:off x="5880100" y="3136900"/>
            <a:ext cx="468313" cy="463550"/>
            <a:chOff x="0" y="0"/>
            <a:chExt cx="453105" cy="448433"/>
          </a:xfrm>
        </p:grpSpPr>
        <p:sp>
          <p:nvSpPr>
            <p:cNvPr id="14358" name="Freeform 136">
              <a:extLst>
                <a:ext uri="{FF2B5EF4-FFF2-40B4-BE49-F238E27FC236}">
                  <a16:creationId xmlns:a16="http://schemas.microsoft.com/office/drawing/2014/main" id="{FE6E51B2-CF9E-0B91-1A30-277565FCF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359" name="Freeform 137">
              <a:extLst>
                <a:ext uri="{FF2B5EF4-FFF2-40B4-BE49-F238E27FC236}">
                  <a16:creationId xmlns:a16="http://schemas.microsoft.com/office/drawing/2014/main" id="{9BDE93F6-3D17-E908-8CC7-BE754CE9DFD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48" name="组合 42">
            <a:extLst>
              <a:ext uri="{FF2B5EF4-FFF2-40B4-BE49-F238E27FC236}">
                <a16:creationId xmlns:a16="http://schemas.microsoft.com/office/drawing/2014/main" id="{1E15E68C-0FF6-B351-C081-5BC26F45077B}"/>
              </a:ext>
            </a:extLst>
          </p:cNvPr>
          <p:cNvGrpSpPr>
            <a:grpSpLocks/>
          </p:cNvGrpSpPr>
          <p:nvPr/>
        </p:nvGrpSpPr>
        <p:grpSpPr bwMode="auto">
          <a:xfrm>
            <a:off x="4406900" y="3883025"/>
            <a:ext cx="484188" cy="520700"/>
            <a:chOff x="0" y="0"/>
            <a:chExt cx="466184" cy="501686"/>
          </a:xfrm>
        </p:grpSpPr>
        <p:sp>
          <p:nvSpPr>
            <p:cNvPr id="14353" name="Freeform 154">
              <a:extLst>
                <a:ext uri="{FF2B5EF4-FFF2-40B4-BE49-F238E27FC236}">
                  <a16:creationId xmlns:a16="http://schemas.microsoft.com/office/drawing/2014/main" id="{0F59B601-59AF-0182-B58D-5DE4D1AF1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2147483646 w 23"/>
                <a:gd name="T1" fmla="*/ 0 h 21"/>
                <a:gd name="T2" fmla="*/ 2147483646 w 23"/>
                <a:gd name="T3" fmla="*/ 2147483646 h 21"/>
                <a:gd name="T4" fmla="*/ 2147483646 w 23"/>
                <a:gd name="T5" fmla="*/ 2147483646 h 21"/>
                <a:gd name="T6" fmla="*/ 2147483646 w 23"/>
                <a:gd name="T7" fmla="*/ 2147483646 h 21"/>
                <a:gd name="T8" fmla="*/ 2147483646 w 23"/>
                <a:gd name="T9" fmla="*/ 2147483646 h 21"/>
                <a:gd name="T10" fmla="*/ 2147483646 w 23"/>
                <a:gd name="T11" fmla="*/ 2147483646 h 21"/>
                <a:gd name="T12" fmla="*/ 2147483646 w 23"/>
                <a:gd name="T13" fmla="*/ 0 h 21"/>
                <a:gd name="T14" fmla="*/ 0 w 23"/>
                <a:gd name="T15" fmla="*/ 2147483646 h 21"/>
                <a:gd name="T16" fmla="*/ 2147483646 w 23"/>
                <a:gd name="T17" fmla="*/ 2147483646 h 21"/>
                <a:gd name="T18" fmla="*/ 2147483646 w 23"/>
                <a:gd name="T19" fmla="*/ 2147483646 h 21"/>
                <a:gd name="T20" fmla="*/ 2147483646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354" name="Rectangle 155">
              <a:extLst>
                <a:ext uri="{FF2B5EF4-FFF2-40B4-BE49-F238E27FC236}">
                  <a16:creationId xmlns:a16="http://schemas.microsoft.com/office/drawing/2014/main" id="{2640F3CE-18D3-E20B-90BE-A59CF23EC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4355" name="Freeform 156">
              <a:extLst>
                <a:ext uri="{FF2B5EF4-FFF2-40B4-BE49-F238E27FC236}">
                  <a16:creationId xmlns:a16="http://schemas.microsoft.com/office/drawing/2014/main" id="{3D6D4607-827F-EB2A-A6D8-62A01E1FC0D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2147483646 w 118"/>
                <a:gd name="T1" fmla="*/ 2147483646 h 118"/>
                <a:gd name="T2" fmla="*/ 2147483646 w 118"/>
                <a:gd name="T3" fmla="*/ 2147483646 h 118"/>
                <a:gd name="T4" fmla="*/ 2147483646 w 118"/>
                <a:gd name="T5" fmla="*/ 2147483646 h 118"/>
                <a:gd name="T6" fmla="*/ 2147483646 w 118"/>
                <a:gd name="T7" fmla="*/ 2147483646 h 118"/>
                <a:gd name="T8" fmla="*/ 2147483646 w 118"/>
                <a:gd name="T9" fmla="*/ 2147483646 h 118"/>
                <a:gd name="T10" fmla="*/ 2147483646 w 118"/>
                <a:gd name="T11" fmla="*/ 2147483646 h 118"/>
                <a:gd name="T12" fmla="*/ 2147483646 w 118"/>
                <a:gd name="T13" fmla="*/ 2147483646 h 118"/>
                <a:gd name="T14" fmla="*/ 2147483646 w 118"/>
                <a:gd name="T15" fmla="*/ 2147483646 h 118"/>
                <a:gd name="T16" fmla="*/ 2147483646 w 118"/>
                <a:gd name="T17" fmla="*/ 2147483646 h 118"/>
                <a:gd name="T18" fmla="*/ 2147483646 w 118"/>
                <a:gd name="T19" fmla="*/ 2147483646 h 118"/>
                <a:gd name="T20" fmla="*/ 2147483646 w 118"/>
                <a:gd name="T21" fmla="*/ 2147483646 h 118"/>
                <a:gd name="T22" fmla="*/ 2147483646 w 118"/>
                <a:gd name="T23" fmla="*/ 2147483646 h 118"/>
                <a:gd name="T24" fmla="*/ 2147483646 w 118"/>
                <a:gd name="T25" fmla="*/ 2147483646 h 118"/>
                <a:gd name="T26" fmla="*/ 2147483646 w 118"/>
                <a:gd name="T27" fmla="*/ 2147483646 h 118"/>
                <a:gd name="T28" fmla="*/ 2147483646 w 118"/>
                <a:gd name="T29" fmla="*/ 2147483646 h 118"/>
                <a:gd name="T30" fmla="*/ 2147483646 w 118"/>
                <a:gd name="T31" fmla="*/ 2147483646 h 118"/>
                <a:gd name="T32" fmla="*/ 2147483646 w 118"/>
                <a:gd name="T33" fmla="*/ 2147483646 h 118"/>
                <a:gd name="T34" fmla="*/ 2147483646 w 118"/>
                <a:gd name="T35" fmla="*/ 2147483646 h 118"/>
                <a:gd name="T36" fmla="*/ 2147483646 w 118"/>
                <a:gd name="T37" fmla="*/ 2147483646 h 118"/>
                <a:gd name="T38" fmla="*/ 2147483646 w 118"/>
                <a:gd name="T39" fmla="*/ 2147483646 h 118"/>
                <a:gd name="T40" fmla="*/ 2147483646 w 118"/>
                <a:gd name="T41" fmla="*/ 2147483646 h 118"/>
                <a:gd name="T42" fmla="*/ 2147483646 w 118"/>
                <a:gd name="T43" fmla="*/ 2147483646 h 118"/>
                <a:gd name="T44" fmla="*/ 2147483646 w 118"/>
                <a:gd name="T45" fmla="*/ 2147483646 h 118"/>
                <a:gd name="T46" fmla="*/ 2147483646 w 118"/>
                <a:gd name="T47" fmla="*/ 2147483646 h 118"/>
                <a:gd name="T48" fmla="*/ 2147483646 w 118"/>
                <a:gd name="T49" fmla="*/ 2147483646 h 118"/>
                <a:gd name="T50" fmla="*/ 2147483646 w 118"/>
                <a:gd name="T51" fmla="*/ 2147483646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356" name="Freeform 157">
              <a:extLst>
                <a:ext uri="{FF2B5EF4-FFF2-40B4-BE49-F238E27FC236}">
                  <a16:creationId xmlns:a16="http://schemas.microsoft.com/office/drawing/2014/main" id="{E6E99B6D-E5BB-A0C1-5790-9C7491FE9181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2147483646 w 153"/>
                <a:gd name="T1" fmla="*/ 2147483646 h 227"/>
                <a:gd name="T2" fmla="*/ 2147483646 w 153"/>
                <a:gd name="T3" fmla="*/ 2147483646 h 227"/>
                <a:gd name="T4" fmla="*/ 2147483646 w 153"/>
                <a:gd name="T5" fmla="*/ 2147483646 h 227"/>
                <a:gd name="T6" fmla="*/ 2147483646 w 153"/>
                <a:gd name="T7" fmla="*/ 2147483646 h 227"/>
                <a:gd name="T8" fmla="*/ 2147483646 w 153"/>
                <a:gd name="T9" fmla="*/ 2147483646 h 227"/>
                <a:gd name="T10" fmla="*/ 2147483646 w 153"/>
                <a:gd name="T11" fmla="*/ 2147483646 h 227"/>
                <a:gd name="T12" fmla="*/ 2147483646 w 153"/>
                <a:gd name="T13" fmla="*/ 2147483646 h 227"/>
                <a:gd name="T14" fmla="*/ 2147483646 w 153"/>
                <a:gd name="T15" fmla="*/ 2147483646 h 227"/>
                <a:gd name="T16" fmla="*/ 2147483646 w 153"/>
                <a:gd name="T17" fmla="*/ 0 h 227"/>
                <a:gd name="T18" fmla="*/ 2147483646 w 153"/>
                <a:gd name="T19" fmla="*/ 0 h 227"/>
                <a:gd name="T20" fmla="*/ 0 w 153"/>
                <a:gd name="T21" fmla="*/ 2147483646 h 227"/>
                <a:gd name="T22" fmla="*/ 0 w 153"/>
                <a:gd name="T23" fmla="*/ 2147483646 h 227"/>
                <a:gd name="T24" fmla="*/ 2147483646 w 153"/>
                <a:gd name="T25" fmla="*/ 2147483646 h 227"/>
                <a:gd name="T26" fmla="*/ 2147483646 w 153"/>
                <a:gd name="T27" fmla="*/ 2147483646 h 227"/>
                <a:gd name="T28" fmla="*/ 2147483646 w 153"/>
                <a:gd name="T29" fmla="*/ 2147483646 h 227"/>
                <a:gd name="T30" fmla="*/ 2147483646 w 153"/>
                <a:gd name="T31" fmla="*/ 2147483646 h 227"/>
                <a:gd name="T32" fmla="*/ 2147483646 w 153"/>
                <a:gd name="T33" fmla="*/ 2147483646 h 227"/>
                <a:gd name="T34" fmla="*/ 2147483646 w 153"/>
                <a:gd name="T35" fmla="*/ 2147483646 h 227"/>
                <a:gd name="T36" fmla="*/ 2147483646 w 153"/>
                <a:gd name="T37" fmla="*/ 2147483646 h 227"/>
                <a:gd name="T38" fmla="*/ 2147483646 w 153"/>
                <a:gd name="T39" fmla="*/ 2147483646 h 227"/>
                <a:gd name="T40" fmla="*/ 2147483646 w 153"/>
                <a:gd name="T41" fmla="*/ 2147483646 h 227"/>
                <a:gd name="T42" fmla="*/ 2147483646 w 153"/>
                <a:gd name="T43" fmla="*/ 2147483646 h 227"/>
                <a:gd name="T44" fmla="*/ 2147483646 w 153"/>
                <a:gd name="T45" fmla="*/ 214748364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357" name="Freeform 158">
              <a:extLst>
                <a:ext uri="{FF2B5EF4-FFF2-40B4-BE49-F238E27FC236}">
                  <a16:creationId xmlns:a16="http://schemas.microsoft.com/office/drawing/2014/main" id="{976C7689-CE93-38E2-5DFC-2B92A08F43C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2147483646 w 86"/>
                <a:gd name="T1" fmla="*/ 2147483646 h 86"/>
                <a:gd name="T2" fmla="*/ 2147483646 w 86"/>
                <a:gd name="T3" fmla="*/ 2147483646 h 86"/>
                <a:gd name="T4" fmla="*/ 2147483646 w 86"/>
                <a:gd name="T5" fmla="*/ 2147483646 h 86"/>
                <a:gd name="T6" fmla="*/ 2147483646 w 86"/>
                <a:gd name="T7" fmla="*/ 2147483646 h 86"/>
                <a:gd name="T8" fmla="*/ 2147483646 w 86"/>
                <a:gd name="T9" fmla="*/ 2147483646 h 86"/>
                <a:gd name="T10" fmla="*/ 2147483646 w 86"/>
                <a:gd name="T11" fmla="*/ 2147483646 h 86"/>
                <a:gd name="T12" fmla="*/ 2147483646 w 86"/>
                <a:gd name="T13" fmla="*/ 2147483646 h 86"/>
                <a:gd name="T14" fmla="*/ 2147483646 w 86"/>
                <a:gd name="T15" fmla="*/ 2147483646 h 86"/>
                <a:gd name="T16" fmla="*/ 2147483646 w 86"/>
                <a:gd name="T17" fmla="*/ 2147483646 h 86"/>
                <a:gd name="T18" fmla="*/ 2147483646 w 86"/>
                <a:gd name="T19" fmla="*/ 2147483646 h 86"/>
                <a:gd name="T20" fmla="*/ 2147483646 w 86"/>
                <a:gd name="T21" fmla="*/ 2147483646 h 86"/>
                <a:gd name="T22" fmla="*/ 2147483646 w 86"/>
                <a:gd name="T23" fmla="*/ 2147483646 h 86"/>
                <a:gd name="T24" fmla="*/ 2147483646 w 86"/>
                <a:gd name="T25" fmla="*/ 2147483646 h 86"/>
                <a:gd name="T26" fmla="*/ 2147483646 w 86"/>
                <a:gd name="T27" fmla="*/ 2147483646 h 86"/>
                <a:gd name="T28" fmla="*/ 2147483646 w 86"/>
                <a:gd name="T29" fmla="*/ 2147483646 h 86"/>
                <a:gd name="T30" fmla="*/ 2147483646 w 86"/>
                <a:gd name="T31" fmla="*/ 2147483646 h 86"/>
                <a:gd name="T32" fmla="*/ 2147483646 w 86"/>
                <a:gd name="T33" fmla="*/ 2147483646 h 86"/>
                <a:gd name="T34" fmla="*/ 2147483646 w 86"/>
                <a:gd name="T35" fmla="*/ 2147483646 h 86"/>
                <a:gd name="T36" fmla="*/ 2147483646 w 86"/>
                <a:gd name="T37" fmla="*/ 2147483646 h 86"/>
                <a:gd name="T38" fmla="*/ 2147483646 w 86"/>
                <a:gd name="T39" fmla="*/ 2147483646 h 86"/>
                <a:gd name="T40" fmla="*/ 2147483646 w 86"/>
                <a:gd name="T41" fmla="*/ 2147483646 h 86"/>
                <a:gd name="T42" fmla="*/ 2147483646 w 86"/>
                <a:gd name="T43" fmla="*/ 2147483646 h 86"/>
                <a:gd name="T44" fmla="*/ 2147483646 w 86"/>
                <a:gd name="T45" fmla="*/ 2147483646 h 86"/>
                <a:gd name="T46" fmla="*/ 2147483646 w 86"/>
                <a:gd name="T47" fmla="*/ 2147483646 h 86"/>
                <a:gd name="T48" fmla="*/ 2147483646 w 86"/>
                <a:gd name="T49" fmla="*/ 2147483646 h 86"/>
                <a:gd name="T50" fmla="*/ 2147483646 w 86"/>
                <a:gd name="T51" fmla="*/ 2147483646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349" name="文本框 49">
            <a:extLst>
              <a:ext uri="{FF2B5EF4-FFF2-40B4-BE49-F238E27FC236}">
                <a16:creationId xmlns:a16="http://schemas.microsoft.com/office/drawing/2014/main" id="{AD6032E1-0816-38AD-9EF8-DEDD6C110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0" y="2282825"/>
            <a:ext cx="33872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4350" name="文本框 50">
            <a:extLst>
              <a:ext uri="{FF2B5EF4-FFF2-40B4-BE49-F238E27FC236}">
                <a16:creationId xmlns:a16="http://schemas.microsoft.com/office/drawing/2014/main" id="{FFBDED11-A73D-0AD2-A008-5A60D25E0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5260975"/>
            <a:ext cx="33872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4351" name="文本框 51">
            <a:extLst>
              <a:ext uri="{FF2B5EF4-FFF2-40B4-BE49-F238E27FC236}">
                <a16:creationId xmlns:a16="http://schemas.microsoft.com/office/drawing/2014/main" id="{BECD9C4A-A1B1-191B-8B38-A2A057227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9163" y="2363788"/>
            <a:ext cx="33872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4352" name="文本框 52">
            <a:extLst>
              <a:ext uri="{FF2B5EF4-FFF2-40B4-BE49-F238E27FC236}">
                <a16:creationId xmlns:a16="http://schemas.microsoft.com/office/drawing/2014/main" id="{30D8F2B3-B21E-9177-6AE0-CCAABCBD3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275" y="5341938"/>
            <a:ext cx="33872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pic>
        <p:nvPicPr>
          <p:cNvPr id="14368" name="Picture 14367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24">
            <a:extLst>
              <a:ext uri="{FF2B5EF4-FFF2-40B4-BE49-F238E27FC236}">
                <a16:creationId xmlns:a16="http://schemas.microsoft.com/office/drawing/2014/main" id="{711D6CCA-2EDD-EA0B-1DCB-53EC868B6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5365" name="矩形 1">
            <a:extLst>
              <a:ext uri="{FF2B5EF4-FFF2-40B4-BE49-F238E27FC236}">
                <a16:creationId xmlns:a16="http://schemas.microsoft.com/office/drawing/2014/main" id="{51BD9F09-CC85-AC33-004A-7212D8B7BC9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700000">
            <a:off x="2508251" y="2481262"/>
            <a:ext cx="1509712" cy="1509713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366" name="矩形 21">
            <a:extLst>
              <a:ext uri="{FF2B5EF4-FFF2-40B4-BE49-F238E27FC236}">
                <a16:creationId xmlns:a16="http://schemas.microsoft.com/office/drawing/2014/main" id="{BF9D9052-7B98-058C-E5CB-FFECFA5B974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700000">
            <a:off x="1387475" y="3600450"/>
            <a:ext cx="1509713" cy="1509713"/>
          </a:xfrm>
          <a:prstGeom prst="rect">
            <a:avLst/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367" name="矩形 27">
            <a:extLst>
              <a:ext uri="{FF2B5EF4-FFF2-40B4-BE49-F238E27FC236}">
                <a16:creationId xmlns:a16="http://schemas.microsoft.com/office/drawing/2014/main" id="{B4173449-A9BC-531B-76D6-0E7B0FCFF01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700000">
            <a:off x="4762500" y="2466975"/>
            <a:ext cx="1509713" cy="1509713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368" name="矩形 28">
            <a:extLst>
              <a:ext uri="{FF2B5EF4-FFF2-40B4-BE49-F238E27FC236}">
                <a16:creationId xmlns:a16="http://schemas.microsoft.com/office/drawing/2014/main" id="{939EF137-0E26-6224-AE79-8F83207EC19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700000">
            <a:off x="3643313" y="3586163"/>
            <a:ext cx="1509712" cy="1509712"/>
          </a:xfrm>
          <a:prstGeom prst="rect">
            <a:avLst/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369" name="矩形 30">
            <a:extLst>
              <a:ext uri="{FF2B5EF4-FFF2-40B4-BE49-F238E27FC236}">
                <a16:creationId xmlns:a16="http://schemas.microsoft.com/office/drawing/2014/main" id="{2BE51FF1-DF92-F96C-6B6B-076AE6E137C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700000">
            <a:off x="7023895" y="2434431"/>
            <a:ext cx="1509712" cy="1508125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370" name="矩形 31">
            <a:extLst>
              <a:ext uri="{FF2B5EF4-FFF2-40B4-BE49-F238E27FC236}">
                <a16:creationId xmlns:a16="http://schemas.microsoft.com/office/drawing/2014/main" id="{B57E7134-CBEB-8128-A936-FE48F6A2C86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700000">
            <a:off x="5904706" y="3553620"/>
            <a:ext cx="1508125" cy="1509712"/>
          </a:xfrm>
          <a:prstGeom prst="rect">
            <a:avLst/>
          </a:pr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371" name="矩形 34">
            <a:extLst>
              <a:ext uri="{FF2B5EF4-FFF2-40B4-BE49-F238E27FC236}">
                <a16:creationId xmlns:a16="http://schemas.microsoft.com/office/drawing/2014/main" id="{586AE1DB-E20B-7351-AC57-B9F380447C6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700000">
            <a:off x="9294813" y="2424113"/>
            <a:ext cx="1508125" cy="1508125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372" name="矩形 35">
            <a:extLst>
              <a:ext uri="{FF2B5EF4-FFF2-40B4-BE49-F238E27FC236}">
                <a16:creationId xmlns:a16="http://schemas.microsoft.com/office/drawing/2014/main" id="{AE12CF67-DE4C-B1BB-B0AA-8BF1DD12EE8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700000">
            <a:off x="8174038" y="3544888"/>
            <a:ext cx="1508125" cy="1508125"/>
          </a:xfrm>
          <a:prstGeom prst="rect">
            <a:avLst/>
          </a:pr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373" name="文本框 36">
            <a:extLst>
              <a:ext uri="{FF2B5EF4-FFF2-40B4-BE49-F238E27FC236}">
                <a16:creationId xmlns:a16="http://schemas.microsoft.com/office/drawing/2014/main" id="{F2FD7600-E137-ED41-133B-07B59B885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363" y="4064000"/>
            <a:ext cx="2219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TEXT  HERE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5374" name="文本框 37">
            <a:extLst>
              <a:ext uri="{FF2B5EF4-FFF2-40B4-BE49-F238E27FC236}">
                <a16:creationId xmlns:a16="http://schemas.microsoft.com/office/drawing/2014/main" id="{B027F0C9-1B4A-402F-E2D3-5B58E4A1C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049713"/>
            <a:ext cx="2219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TEXT  HERE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5375" name="文本框 38">
            <a:extLst>
              <a:ext uri="{FF2B5EF4-FFF2-40B4-BE49-F238E27FC236}">
                <a16:creationId xmlns:a16="http://schemas.microsoft.com/office/drawing/2014/main" id="{2323A259-0F07-5E96-EE80-A67AC9C1F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213" y="4049713"/>
            <a:ext cx="2219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TEXT  HERE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5376" name="文本框 39">
            <a:extLst>
              <a:ext uri="{FF2B5EF4-FFF2-40B4-BE49-F238E27FC236}">
                <a16:creationId xmlns:a16="http://schemas.microsoft.com/office/drawing/2014/main" id="{B88D60B9-37EB-C84A-8337-D06789529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049713"/>
            <a:ext cx="2219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TEXT  HERE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pic>
        <p:nvPicPr>
          <p:cNvPr id="15377" name="Picture 15376" descr="118-苏州大学-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4">
            <a:extLst>
              <a:ext uri="{FF2B5EF4-FFF2-40B4-BE49-F238E27FC236}">
                <a16:creationId xmlns:a16="http://schemas.microsoft.com/office/drawing/2014/main" id="{85079F10-7D2F-7946-BECA-EDF362518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6389" name="任意多边形 21">
            <a:extLst>
              <a:ext uri="{FF2B5EF4-FFF2-40B4-BE49-F238E27FC236}">
                <a16:creationId xmlns:a16="http://schemas.microsoft.com/office/drawing/2014/main" id="{872DA573-3AC6-5A38-A775-1FBC668B0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" y="2187575"/>
            <a:ext cx="3335338" cy="1681163"/>
          </a:xfrm>
          <a:custGeom>
            <a:avLst/>
            <a:gdLst>
              <a:gd name="T0" fmla="*/ 1666533 w 3335906"/>
              <a:gd name="T1" fmla="*/ 0 h 1680131"/>
              <a:gd name="T2" fmla="*/ 3333066 w 3335906"/>
              <a:gd name="T3" fmla="*/ 1673082 h 1680131"/>
              <a:gd name="T4" fmla="*/ 3331840 w 3335906"/>
              <a:gd name="T5" fmla="*/ 1685298 h 1680131"/>
              <a:gd name="T6" fmla="*/ 3213843 w 3335906"/>
              <a:gd name="T7" fmla="*/ 1685298 h 1680131"/>
              <a:gd name="T8" fmla="*/ 3214589 w 3335906"/>
              <a:gd name="T9" fmla="*/ 1677852 h 1680131"/>
              <a:gd name="T10" fmla="*/ 1666533 w 3335906"/>
              <a:gd name="T11" fmla="*/ 123713 h 1680131"/>
              <a:gd name="T12" fmla="*/ 118478 w 3335906"/>
              <a:gd name="T13" fmla="*/ 1677852 h 1680131"/>
              <a:gd name="T14" fmla="*/ 119226 w 3335906"/>
              <a:gd name="T15" fmla="*/ 1685298 h 1680131"/>
              <a:gd name="T16" fmla="*/ 1228 w 3335906"/>
              <a:gd name="T17" fmla="*/ 1685298 h 1680131"/>
              <a:gd name="T18" fmla="*/ 0 w 3335906"/>
              <a:gd name="T19" fmla="*/ 1673082 h 1680131"/>
              <a:gd name="T20" fmla="*/ 1666533 w 3335906"/>
              <a:gd name="T21" fmla="*/ 0 h 168013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335906" h="1680131">
                <a:moveTo>
                  <a:pt x="1667953" y="0"/>
                </a:moveTo>
                <a:cubicBezTo>
                  <a:pt x="2589139" y="0"/>
                  <a:pt x="3335906" y="746768"/>
                  <a:pt x="3335906" y="1667953"/>
                </a:cubicBezTo>
                <a:lnTo>
                  <a:pt x="3334679" y="1680131"/>
                </a:lnTo>
                <a:lnTo>
                  <a:pt x="3216580" y="1680131"/>
                </a:lnTo>
                <a:lnTo>
                  <a:pt x="3217328" y="1672709"/>
                </a:lnTo>
                <a:cubicBezTo>
                  <a:pt x="3217328" y="817013"/>
                  <a:pt x="2523649" y="123333"/>
                  <a:pt x="1667953" y="123333"/>
                </a:cubicBezTo>
                <a:cubicBezTo>
                  <a:pt x="812258" y="123333"/>
                  <a:pt x="118578" y="817013"/>
                  <a:pt x="118578" y="1672709"/>
                </a:cubicBezTo>
                <a:lnTo>
                  <a:pt x="119326" y="1680131"/>
                </a:lnTo>
                <a:lnTo>
                  <a:pt x="1228" y="1680131"/>
                </a:lnTo>
                <a:lnTo>
                  <a:pt x="0" y="1667953"/>
                </a:lnTo>
                <a:cubicBezTo>
                  <a:pt x="0" y="746768"/>
                  <a:pt x="746768" y="0"/>
                  <a:pt x="1667953" y="0"/>
                </a:cubicBezTo>
                <a:close/>
              </a:path>
            </a:pathLst>
          </a:cu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390" name="任意多边形 25">
            <a:extLst>
              <a:ext uri="{FF2B5EF4-FFF2-40B4-BE49-F238E27FC236}">
                <a16:creationId xmlns:a16="http://schemas.microsoft.com/office/drawing/2014/main" id="{95E4C5B4-97C7-4A8F-D28B-0E68A86A5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675" y="2422525"/>
            <a:ext cx="2897188" cy="1449388"/>
          </a:xfrm>
          <a:custGeom>
            <a:avLst/>
            <a:gdLst>
              <a:gd name="T0" fmla="*/ 1606969 w 2823004"/>
              <a:gd name="T1" fmla="*/ 0 h 1412983"/>
              <a:gd name="T2" fmla="*/ 3213937 w 2823004"/>
              <a:gd name="T3" fmla="*/ 1602951 h 1412983"/>
              <a:gd name="T4" fmla="*/ 3213851 w 2823004"/>
              <a:gd name="T5" fmla="*/ 1604632 h 1412983"/>
              <a:gd name="T6" fmla="*/ 85 w 2823004"/>
              <a:gd name="T7" fmla="*/ 1604632 h 1412983"/>
              <a:gd name="T8" fmla="*/ 0 w 2823004"/>
              <a:gd name="T9" fmla="*/ 1602951 h 1412983"/>
              <a:gd name="T10" fmla="*/ 1606969 w 2823004"/>
              <a:gd name="T11" fmla="*/ 0 h 14129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823004" h="1412983">
                <a:moveTo>
                  <a:pt x="1411502" y="0"/>
                </a:moveTo>
                <a:cubicBezTo>
                  <a:pt x="2191053" y="0"/>
                  <a:pt x="2823004" y="631951"/>
                  <a:pt x="2823004" y="1411502"/>
                </a:cubicBezTo>
                <a:lnTo>
                  <a:pt x="2822929" y="1412983"/>
                </a:lnTo>
                <a:lnTo>
                  <a:pt x="75" y="1412983"/>
                </a:lnTo>
                <a:lnTo>
                  <a:pt x="0" y="1411502"/>
                </a:lnTo>
                <a:cubicBezTo>
                  <a:pt x="0" y="631951"/>
                  <a:pt x="631951" y="0"/>
                  <a:pt x="1411502" y="0"/>
                </a:cubicBezTo>
                <a:close/>
              </a:path>
            </a:pathLst>
          </a:cu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391" name="任意多边形 27">
            <a:extLst>
              <a:ext uri="{FF2B5EF4-FFF2-40B4-BE49-F238E27FC236}">
                <a16:creationId xmlns:a16="http://schemas.microsoft.com/office/drawing/2014/main" id="{1EF49C3F-EEFB-9B06-D55C-DA3F1CA6A8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30700" y="3868738"/>
            <a:ext cx="3335338" cy="1679575"/>
          </a:xfrm>
          <a:custGeom>
            <a:avLst/>
            <a:gdLst>
              <a:gd name="T0" fmla="*/ 1666533 w 3335906"/>
              <a:gd name="T1" fmla="*/ 0 h 1680131"/>
              <a:gd name="T2" fmla="*/ 3333066 w 3335906"/>
              <a:gd name="T3" fmla="*/ 1665195 h 1680131"/>
              <a:gd name="T4" fmla="*/ 3331840 w 3335906"/>
              <a:gd name="T5" fmla="*/ 1677353 h 1680131"/>
              <a:gd name="T6" fmla="*/ 3213843 w 3335906"/>
              <a:gd name="T7" fmla="*/ 1677353 h 1680131"/>
              <a:gd name="T8" fmla="*/ 3214589 w 3335906"/>
              <a:gd name="T9" fmla="*/ 1669943 h 1680131"/>
              <a:gd name="T10" fmla="*/ 1666533 w 3335906"/>
              <a:gd name="T11" fmla="*/ 123128 h 1680131"/>
              <a:gd name="T12" fmla="*/ 118478 w 3335906"/>
              <a:gd name="T13" fmla="*/ 1669943 h 1680131"/>
              <a:gd name="T14" fmla="*/ 119226 w 3335906"/>
              <a:gd name="T15" fmla="*/ 1677353 h 1680131"/>
              <a:gd name="T16" fmla="*/ 1228 w 3335906"/>
              <a:gd name="T17" fmla="*/ 1677353 h 1680131"/>
              <a:gd name="T18" fmla="*/ 0 w 3335906"/>
              <a:gd name="T19" fmla="*/ 1665195 h 1680131"/>
              <a:gd name="T20" fmla="*/ 1666533 w 3335906"/>
              <a:gd name="T21" fmla="*/ 0 h 168013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335906" h="1680131">
                <a:moveTo>
                  <a:pt x="1667953" y="0"/>
                </a:moveTo>
                <a:cubicBezTo>
                  <a:pt x="2589139" y="0"/>
                  <a:pt x="3335906" y="746768"/>
                  <a:pt x="3335906" y="1667953"/>
                </a:cubicBezTo>
                <a:lnTo>
                  <a:pt x="3334679" y="1680131"/>
                </a:lnTo>
                <a:lnTo>
                  <a:pt x="3216580" y="1680131"/>
                </a:lnTo>
                <a:lnTo>
                  <a:pt x="3217328" y="1672709"/>
                </a:lnTo>
                <a:cubicBezTo>
                  <a:pt x="3217328" y="817013"/>
                  <a:pt x="2523649" y="123333"/>
                  <a:pt x="1667953" y="123333"/>
                </a:cubicBezTo>
                <a:cubicBezTo>
                  <a:pt x="812258" y="123333"/>
                  <a:pt x="118578" y="817013"/>
                  <a:pt x="118578" y="1672709"/>
                </a:cubicBezTo>
                <a:lnTo>
                  <a:pt x="119326" y="1680131"/>
                </a:lnTo>
                <a:lnTo>
                  <a:pt x="1228" y="1680131"/>
                </a:lnTo>
                <a:lnTo>
                  <a:pt x="0" y="1667953"/>
                </a:lnTo>
                <a:cubicBezTo>
                  <a:pt x="0" y="746768"/>
                  <a:pt x="746768" y="0"/>
                  <a:pt x="1667953" y="0"/>
                </a:cubicBez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392" name="任意多边形 28">
            <a:extLst>
              <a:ext uri="{FF2B5EF4-FFF2-40B4-BE49-F238E27FC236}">
                <a16:creationId xmlns:a16="http://schemas.microsoft.com/office/drawing/2014/main" id="{E1D65F08-FCF3-62A0-41DB-34DC92254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3325" y="2187575"/>
            <a:ext cx="3335338" cy="1681163"/>
          </a:xfrm>
          <a:custGeom>
            <a:avLst/>
            <a:gdLst>
              <a:gd name="T0" fmla="*/ 1666533 w 3335906"/>
              <a:gd name="T1" fmla="*/ 0 h 1680131"/>
              <a:gd name="T2" fmla="*/ 3333066 w 3335906"/>
              <a:gd name="T3" fmla="*/ 1673082 h 1680131"/>
              <a:gd name="T4" fmla="*/ 3331840 w 3335906"/>
              <a:gd name="T5" fmla="*/ 1685298 h 1680131"/>
              <a:gd name="T6" fmla="*/ 3213843 w 3335906"/>
              <a:gd name="T7" fmla="*/ 1685298 h 1680131"/>
              <a:gd name="T8" fmla="*/ 3214589 w 3335906"/>
              <a:gd name="T9" fmla="*/ 1677852 h 1680131"/>
              <a:gd name="T10" fmla="*/ 1666533 w 3335906"/>
              <a:gd name="T11" fmla="*/ 123713 h 1680131"/>
              <a:gd name="T12" fmla="*/ 118478 w 3335906"/>
              <a:gd name="T13" fmla="*/ 1677852 h 1680131"/>
              <a:gd name="T14" fmla="*/ 119226 w 3335906"/>
              <a:gd name="T15" fmla="*/ 1685298 h 1680131"/>
              <a:gd name="T16" fmla="*/ 1228 w 3335906"/>
              <a:gd name="T17" fmla="*/ 1685298 h 1680131"/>
              <a:gd name="T18" fmla="*/ 0 w 3335906"/>
              <a:gd name="T19" fmla="*/ 1673082 h 1680131"/>
              <a:gd name="T20" fmla="*/ 1666533 w 3335906"/>
              <a:gd name="T21" fmla="*/ 0 h 168013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335906" h="1680131">
                <a:moveTo>
                  <a:pt x="1667953" y="0"/>
                </a:moveTo>
                <a:cubicBezTo>
                  <a:pt x="2589139" y="0"/>
                  <a:pt x="3335906" y="746768"/>
                  <a:pt x="3335906" y="1667953"/>
                </a:cubicBezTo>
                <a:lnTo>
                  <a:pt x="3334679" y="1680131"/>
                </a:lnTo>
                <a:lnTo>
                  <a:pt x="3216580" y="1680131"/>
                </a:lnTo>
                <a:lnTo>
                  <a:pt x="3217328" y="1672709"/>
                </a:lnTo>
                <a:cubicBezTo>
                  <a:pt x="3217328" y="817013"/>
                  <a:pt x="2523649" y="123333"/>
                  <a:pt x="1667953" y="123333"/>
                </a:cubicBezTo>
                <a:cubicBezTo>
                  <a:pt x="812258" y="123333"/>
                  <a:pt x="118578" y="817013"/>
                  <a:pt x="118578" y="1672709"/>
                </a:cubicBezTo>
                <a:lnTo>
                  <a:pt x="119326" y="1680131"/>
                </a:lnTo>
                <a:lnTo>
                  <a:pt x="1228" y="1680131"/>
                </a:lnTo>
                <a:lnTo>
                  <a:pt x="0" y="1667953"/>
                </a:lnTo>
                <a:cubicBezTo>
                  <a:pt x="0" y="746768"/>
                  <a:pt x="746768" y="0"/>
                  <a:pt x="1667953" y="0"/>
                </a:cubicBezTo>
                <a:close/>
              </a:path>
            </a:pathLst>
          </a:cu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393" name="任意多边形 29">
            <a:extLst>
              <a:ext uri="{FF2B5EF4-FFF2-40B4-BE49-F238E27FC236}">
                <a16:creationId xmlns:a16="http://schemas.microsoft.com/office/drawing/2014/main" id="{31042C68-4F7D-3965-4039-9ACCB18F8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0" y="2406650"/>
            <a:ext cx="2897188" cy="1449388"/>
          </a:xfrm>
          <a:custGeom>
            <a:avLst/>
            <a:gdLst>
              <a:gd name="T0" fmla="*/ 1606969 w 2823004"/>
              <a:gd name="T1" fmla="*/ 0 h 1412983"/>
              <a:gd name="T2" fmla="*/ 3213937 w 2823004"/>
              <a:gd name="T3" fmla="*/ 1602951 h 1412983"/>
              <a:gd name="T4" fmla="*/ 3213851 w 2823004"/>
              <a:gd name="T5" fmla="*/ 1604632 h 1412983"/>
              <a:gd name="T6" fmla="*/ 85 w 2823004"/>
              <a:gd name="T7" fmla="*/ 1604632 h 1412983"/>
              <a:gd name="T8" fmla="*/ 0 w 2823004"/>
              <a:gd name="T9" fmla="*/ 1602951 h 1412983"/>
              <a:gd name="T10" fmla="*/ 1606969 w 2823004"/>
              <a:gd name="T11" fmla="*/ 0 h 14129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823004" h="1412983">
                <a:moveTo>
                  <a:pt x="1411502" y="0"/>
                </a:moveTo>
                <a:cubicBezTo>
                  <a:pt x="2191053" y="0"/>
                  <a:pt x="2823004" y="631951"/>
                  <a:pt x="2823004" y="1411502"/>
                </a:cubicBezTo>
                <a:lnTo>
                  <a:pt x="2822929" y="1412983"/>
                </a:lnTo>
                <a:lnTo>
                  <a:pt x="75" y="1412983"/>
                </a:lnTo>
                <a:lnTo>
                  <a:pt x="0" y="1411502"/>
                </a:lnTo>
                <a:cubicBezTo>
                  <a:pt x="0" y="631951"/>
                  <a:pt x="631951" y="0"/>
                  <a:pt x="1411502" y="0"/>
                </a:cubicBezTo>
                <a:close/>
              </a:path>
            </a:pathLst>
          </a:cu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394" name="任意多边形 30">
            <a:extLst>
              <a:ext uri="{FF2B5EF4-FFF2-40B4-BE49-F238E27FC236}">
                <a16:creationId xmlns:a16="http://schemas.microsoft.com/office/drawing/2014/main" id="{1B350F3E-987C-CD5D-C6D8-6A2A3F24E33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549775" y="3875088"/>
            <a:ext cx="2897188" cy="1449387"/>
          </a:xfrm>
          <a:custGeom>
            <a:avLst/>
            <a:gdLst>
              <a:gd name="T0" fmla="*/ 1606969 w 2823004"/>
              <a:gd name="T1" fmla="*/ 0 h 1412983"/>
              <a:gd name="T2" fmla="*/ 3213937 w 2823004"/>
              <a:gd name="T3" fmla="*/ 1602946 h 1412983"/>
              <a:gd name="T4" fmla="*/ 3213851 w 2823004"/>
              <a:gd name="T5" fmla="*/ 1604627 h 1412983"/>
              <a:gd name="T6" fmla="*/ 85 w 2823004"/>
              <a:gd name="T7" fmla="*/ 1604627 h 1412983"/>
              <a:gd name="T8" fmla="*/ 0 w 2823004"/>
              <a:gd name="T9" fmla="*/ 1602946 h 1412983"/>
              <a:gd name="T10" fmla="*/ 1606969 w 2823004"/>
              <a:gd name="T11" fmla="*/ 0 h 14129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823004" h="1412983">
                <a:moveTo>
                  <a:pt x="1411502" y="0"/>
                </a:moveTo>
                <a:cubicBezTo>
                  <a:pt x="2191053" y="0"/>
                  <a:pt x="2823004" y="631951"/>
                  <a:pt x="2823004" y="1411502"/>
                </a:cubicBezTo>
                <a:lnTo>
                  <a:pt x="2822929" y="1412983"/>
                </a:lnTo>
                <a:lnTo>
                  <a:pt x="75" y="1412983"/>
                </a:lnTo>
                <a:lnTo>
                  <a:pt x="0" y="1411502"/>
                </a:lnTo>
                <a:cubicBezTo>
                  <a:pt x="0" y="631951"/>
                  <a:pt x="631951" y="0"/>
                  <a:pt x="1411502" y="0"/>
                </a:cubicBez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395" name="文本框 31">
            <a:extLst>
              <a:ext uri="{FF2B5EF4-FFF2-40B4-BE49-F238E27FC236}">
                <a16:creationId xmlns:a16="http://schemas.microsoft.com/office/drawing/2014/main" id="{1C7FC2BB-70F3-F101-5984-70B49E205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106738"/>
            <a:ext cx="161133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3,658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6396" name="文本框 33">
            <a:extLst>
              <a:ext uri="{FF2B5EF4-FFF2-40B4-BE49-F238E27FC236}">
                <a16:creationId xmlns:a16="http://schemas.microsoft.com/office/drawing/2014/main" id="{DBD5D150-A03C-9DCD-C329-759637D36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4494213"/>
            <a:ext cx="13965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74%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6397" name="文本框 34">
            <a:extLst>
              <a:ext uri="{FF2B5EF4-FFF2-40B4-BE49-F238E27FC236}">
                <a16:creationId xmlns:a16="http://schemas.microsoft.com/office/drawing/2014/main" id="{68470EFF-9099-419E-CDD3-1ACA5D98E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150" y="3073400"/>
            <a:ext cx="172354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30000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6398" name="文本框 35">
            <a:extLst>
              <a:ext uri="{FF2B5EF4-FFF2-40B4-BE49-F238E27FC236}">
                <a16:creationId xmlns:a16="http://schemas.microsoft.com/office/drawing/2014/main" id="{9F409AF9-91D6-4596-E07F-43B47EB57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88" y="2341563"/>
            <a:ext cx="3516091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 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the  center of the  narrative thought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399" name="文本框 36">
            <a:extLst>
              <a:ext uri="{FF2B5EF4-FFF2-40B4-BE49-F238E27FC236}">
                <a16:creationId xmlns:a16="http://schemas.microsoft.com/office/drawing/2014/main" id="{D4772FB6-8FE3-CC88-70AC-7EA6C1E6E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350" y="4064000"/>
            <a:ext cx="3516091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 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the  center of the  narrative thought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400" name="文本框 37">
            <a:extLst>
              <a:ext uri="{FF2B5EF4-FFF2-40B4-BE49-F238E27FC236}">
                <a16:creationId xmlns:a16="http://schemas.microsoft.com/office/drawing/2014/main" id="{B74CA20C-E846-4B80-C9BB-E6B2E984E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064000"/>
            <a:ext cx="3516091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 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the  center of the  narrative thought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6401" name="组合 38">
            <a:extLst>
              <a:ext uri="{FF2B5EF4-FFF2-40B4-BE49-F238E27FC236}">
                <a16:creationId xmlns:a16="http://schemas.microsoft.com/office/drawing/2014/main" id="{17A39B68-C611-19DE-DAEA-24DC0D3A4A5E}"/>
              </a:ext>
            </a:extLst>
          </p:cNvPr>
          <p:cNvGrpSpPr>
            <a:grpSpLocks/>
          </p:cNvGrpSpPr>
          <p:nvPr/>
        </p:nvGrpSpPr>
        <p:grpSpPr bwMode="auto">
          <a:xfrm>
            <a:off x="5802313" y="4011613"/>
            <a:ext cx="490537" cy="557212"/>
            <a:chOff x="0" y="0"/>
            <a:chExt cx="406393" cy="459645"/>
          </a:xfrm>
        </p:grpSpPr>
        <p:sp>
          <p:nvSpPr>
            <p:cNvPr id="16411" name="Freeform 148">
              <a:extLst>
                <a:ext uri="{FF2B5EF4-FFF2-40B4-BE49-F238E27FC236}">
                  <a16:creationId xmlns:a16="http://schemas.microsoft.com/office/drawing/2014/main" id="{C05DFBE5-169F-5EC9-70EC-FBDE574C032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412" name="Freeform 149">
              <a:extLst>
                <a:ext uri="{FF2B5EF4-FFF2-40B4-BE49-F238E27FC236}">
                  <a16:creationId xmlns:a16="http://schemas.microsoft.com/office/drawing/2014/main" id="{C6FE51A1-B949-21BA-374A-FB59ADEEDB2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413" name="Oval 150">
              <a:extLst>
                <a:ext uri="{FF2B5EF4-FFF2-40B4-BE49-F238E27FC236}">
                  <a16:creationId xmlns:a16="http://schemas.microsoft.com/office/drawing/2014/main" id="{88B1ECB7-6E98-7100-42F6-83FD1F308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6402" name="组合 42">
            <a:extLst>
              <a:ext uri="{FF2B5EF4-FFF2-40B4-BE49-F238E27FC236}">
                <a16:creationId xmlns:a16="http://schemas.microsoft.com/office/drawing/2014/main" id="{32843B04-01FB-BC8D-6C67-4730F3791FEF}"/>
              </a:ext>
            </a:extLst>
          </p:cNvPr>
          <p:cNvGrpSpPr>
            <a:grpSpLocks/>
          </p:cNvGrpSpPr>
          <p:nvPr/>
        </p:nvGrpSpPr>
        <p:grpSpPr bwMode="auto">
          <a:xfrm>
            <a:off x="2597150" y="2619375"/>
            <a:ext cx="460375" cy="514350"/>
            <a:chOff x="0" y="0"/>
            <a:chExt cx="402656" cy="450303"/>
          </a:xfrm>
        </p:grpSpPr>
        <p:sp>
          <p:nvSpPr>
            <p:cNvPr id="16406" name="Freeform 108">
              <a:extLst>
                <a:ext uri="{FF2B5EF4-FFF2-40B4-BE49-F238E27FC236}">
                  <a16:creationId xmlns:a16="http://schemas.microsoft.com/office/drawing/2014/main" id="{1CF3A659-C24E-F629-93A2-B122E676EC2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407" name="Freeform 109">
              <a:extLst>
                <a:ext uri="{FF2B5EF4-FFF2-40B4-BE49-F238E27FC236}">
                  <a16:creationId xmlns:a16="http://schemas.microsoft.com/office/drawing/2014/main" id="{6EAE42C3-A76F-09C8-DB37-BA5F48794F7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408" name="Freeform 110">
              <a:extLst>
                <a:ext uri="{FF2B5EF4-FFF2-40B4-BE49-F238E27FC236}">
                  <a16:creationId xmlns:a16="http://schemas.microsoft.com/office/drawing/2014/main" id="{2BDC934B-54B8-2AA3-9012-A8A01049080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409" name="Freeform 111">
              <a:extLst>
                <a:ext uri="{FF2B5EF4-FFF2-40B4-BE49-F238E27FC236}">
                  <a16:creationId xmlns:a16="http://schemas.microsoft.com/office/drawing/2014/main" id="{9BB52BF6-3D3F-8C87-DCF3-4CB0F48F2E9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410" name="Freeform 112">
              <a:extLst>
                <a:ext uri="{FF2B5EF4-FFF2-40B4-BE49-F238E27FC236}">
                  <a16:creationId xmlns:a16="http://schemas.microsoft.com/office/drawing/2014/main" id="{D74CAC8E-91A7-A1E0-3145-3CDB21897B8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6403" name="组合 48">
            <a:extLst>
              <a:ext uri="{FF2B5EF4-FFF2-40B4-BE49-F238E27FC236}">
                <a16:creationId xmlns:a16="http://schemas.microsoft.com/office/drawing/2014/main" id="{326C266C-A045-BC00-671F-EB96F1C9BDBD}"/>
              </a:ext>
            </a:extLst>
          </p:cNvPr>
          <p:cNvGrpSpPr>
            <a:grpSpLocks/>
          </p:cNvGrpSpPr>
          <p:nvPr/>
        </p:nvGrpSpPr>
        <p:grpSpPr bwMode="auto">
          <a:xfrm>
            <a:off x="8996363" y="2625725"/>
            <a:ext cx="400050" cy="393700"/>
            <a:chOff x="0" y="0"/>
            <a:chExt cx="453105" cy="448433"/>
          </a:xfrm>
        </p:grpSpPr>
        <p:sp>
          <p:nvSpPr>
            <p:cNvPr id="16404" name="Freeform 136">
              <a:extLst>
                <a:ext uri="{FF2B5EF4-FFF2-40B4-BE49-F238E27FC236}">
                  <a16:creationId xmlns:a16="http://schemas.microsoft.com/office/drawing/2014/main" id="{C79893EA-0BDD-4801-BD55-5DCF3EA39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405" name="Freeform 137">
              <a:extLst>
                <a:ext uri="{FF2B5EF4-FFF2-40B4-BE49-F238E27FC236}">
                  <a16:creationId xmlns:a16="http://schemas.microsoft.com/office/drawing/2014/main" id="{7E5BA130-28FD-D043-70CC-86CB3B503A67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16414" name="Picture 16413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24">
            <a:extLst>
              <a:ext uri="{FF2B5EF4-FFF2-40B4-BE49-F238E27FC236}">
                <a16:creationId xmlns:a16="http://schemas.microsoft.com/office/drawing/2014/main" id="{79952167-F887-EEE1-DACF-283956BC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7413" name="任意多边形 30">
            <a:extLst>
              <a:ext uri="{FF2B5EF4-FFF2-40B4-BE49-F238E27FC236}">
                <a16:creationId xmlns:a16="http://schemas.microsoft.com/office/drawing/2014/main" id="{C7DDA31F-031C-893C-FFA2-2A01120D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2259013"/>
            <a:ext cx="3384550" cy="833437"/>
          </a:xfrm>
          <a:custGeom>
            <a:avLst/>
            <a:gdLst>
              <a:gd name="T0" fmla="*/ 481352 w 3384545"/>
              <a:gd name="T1" fmla="*/ 0 h 833717"/>
              <a:gd name="T2" fmla="*/ 2967707 w 3384545"/>
              <a:gd name="T3" fmla="*/ 0 h 833717"/>
              <a:gd name="T4" fmla="*/ 3384570 w 3384545"/>
              <a:gd name="T5" fmla="*/ 416159 h 833717"/>
              <a:gd name="T6" fmla="*/ 2967707 w 3384545"/>
              <a:gd name="T7" fmla="*/ 832317 h 833717"/>
              <a:gd name="T8" fmla="*/ 0 w 3384545"/>
              <a:gd name="T9" fmla="*/ 832317 h 833717"/>
              <a:gd name="T10" fmla="*/ 481352 w 3384545"/>
              <a:gd name="T11" fmla="*/ 0 h 8337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84545" h="833717">
                <a:moveTo>
                  <a:pt x="481347" y="0"/>
                </a:moveTo>
                <a:lnTo>
                  <a:pt x="2967687" y="0"/>
                </a:lnTo>
                <a:lnTo>
                  <a:pt x="3384545" y="416859"/>
                </a:lnTo>
                <a:lnTo>
                  <a:pt x="2967687" y="833717"/>
                </a:lnTo>
                <a:lnTo>
                  <a:pt x="0" y="833717"/>
                </a:lnTo>
                <a:lnTo>
                  <a:pt x="481347" y="0"/>
                </a:lnTo>
                <a:close/>
              </a:path>
            </a:pathLst>
          </a:cu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414" name="任意多边形 33">
            <a:extLst>
              <a:ext uri="{FF2B5EF4-FFF2-40B4-BE49-F238E27FC236}">
                <a16:creationId xmlns:a16="http://schemas.microsoft.com/office/drawing/2014/main" id="{A2D674C9-80A1-5DD8-D5FD-B6AD2A9CF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8" y="3092450"/>
            <a:ext cx="3378200" cy="835025"/>
          </a:xfrm>
          <a:custGeom>
            <a:avLst/>
            <a:gdLst>
              <a:gd name="T0" fmla="*/ 481491 w 3378000"/>
              <a:gd name="T1" fmla="*/ 0 h 833717"/>
              <a:gd name="T2" fmla="*/ 2962017 w 3378000"/>
              <a:gd name="T3" fmla="*/ 0 h 833717"/>
              <a:gd name="T4" fmla="*/ 3379000 w 3378000"/>
              <a:gd name="T5" fmla="*/ 420139 h 833717"/>
              <a:gd name="T6" fmla="*/ 2962017 w 3378000"/>
              <a:gd name="T7" fmla="*/ 840277 h 833717"/>
              <a:gd name="T8" fmla="*/ 0 w 3378000"/>
              <a:gd name="T9" fmla="*/ 840277 h 833717"/>
              <a:gd name="T10" fmla="*/ 481491 w 3378000"/>
              <a:gd name="T11" fmla="*/ 0 h 8337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78000" h="833717">
                <a:moveTo>
                  <a:pt x="481347" y="0"/>
                </a:moveTo>
                <a:lnTo>
                  <a:pt x="2961142" y="0"/>
                </a:lnTo>
                <a:lnTo>
                  <a:pt x="3378000" y="416859"/>
                </a:lnTo>
                <a:lnTo>
                  <a:pt x="2961142" y="833717"/>
                </a:lnTo>
                <a:lnTo>
                  <a:pt x="0" y="833717"/>
                </a:lnTo>
                <a:lnTo>
                  <a:pt x="481347" y="0"/>
                </a:ln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415" name="任意多边形 35">
            <a:extLst>
              <a:ext uri="{FF2B5EF4-FFF2-40B4-BE49-F238E27FC236}">
                <a16:creationId xmlns:a16="http://schemas.microsoft.com/office/drawing/2014/main" id="{4E162979-D1D2-0A43-C143-DE732E03D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9925" y="3927475"/>
            <a:ext cx="3403600" cy="833438"/>
          </a:xfrm>
          <a:custGeom>
            <a:avLst/>
            <a:gdLst>
              <a:gd name="T0" fmla="*/ 481236 w 3403756"/>
              <a:gd name="T1" fmla="*/ 0 h 833717"/>
              <a:gd name="T2" fmla="*/ 2986213 w 3403756"/>
              <a:gd name="T3" fmla="*/ 0 h 833717"/>
              <a:gd name="T4" fmla="*/ 3402976 w 3403756"/>
              <a:gd name="T5" fmla="*/ 416163 h 833717"/>
              <a:gd name="T6" fmla="*/ 2986213 w 3403756"/>
              <a:gd name="T7" fmla="*/ 832322 h 833717"/>
              <a:gd name="T8" fmla="*/ 0 w 3403756"/>
              <a:gd name="T9" fmla="*/ 832322 h 833717"/>
              <a:gd name="T10" fmla="*/ 481236 w 3403756"/>
              <a:gd name="T11" fmla="*/ 0 h 8337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03756" h="833717">
                <a:moveTo>
                  <a:pt x="481346" y="0"/>
                </a:moveTo>
                <a:lnTo>
                  <a:pt x="2986898" y="0"/>
                </a:lnTo>
                <a:lnTo>
                  <a:pt x="3403756" y="416859"/>
                </a:lnTo>
                <a:lnTo>
                  <a:pt x="2986898" y="833717"/>
                </a:lnTo>
                <a:lnTo>
                  <a:pt x="0" y="833717"/>
                </a:lnTo>
                <a:lnTo>
                  <a:pt x="481346" y="0"/>
                </a:lnTo>
                <a:close/>
              </a:path>
            </a:pathLst>
          </a:cu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416" name="任意多边形 37">
            <a:extLst>
              <a:ext uri="{FF2B5EF4-FFF2-40B4-BE49-F238E27FC236}">
                <a16:creationId xmlns:a16="http://schemas.microsoft.com/office/drawing/2014/main" id="{AA32A95A-9A3C-4D41-3DFD-CB10B851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38" y="4752975"/>
            <a:ext cx="3430587" cy="833438"/>
          </a:xfrm>
          <a:custGeom>
            <a:avLst/>
            <a:gdLst>
              <a:gd name="T0" fmla="*/ 481197 w 3430800"/>
              <a:gd name="T1" fmla="*/ 0 h 833717"/>
              <a:gd name="T2" fmla="*/ 3013007 w 3430800"/>
              <a:gd name="T3" fmla="*/ 0 h 833717"/>
              <a:gd name="T4" fmla="*/ 3429735 w 3430800"/>
              <a:gd name="T5" fmla="*/ 416163 h 833717"/>
              <a:gd name="T6" fmla="*/ 3013007 w 3430800"/>
              <a:gd name="T7" fmla="*/ 832322 h 833717"/>
              <a:gd name="T8" fmla="*/ 0 w 3430800"/>
              <a:gd name="T9" fmla="*/ 832322 h 833717"/>
              <a:gd name="T10" fmla="*/ 481197 w 3430800"/>
              <a:gd name="T11" fmla="*/ 0 h 8337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30800" h="833717">
                <a:moveTo>
                  <a:pt x="481347" y="0"/>
                </a:moveTo>
                <a:lnTo>
                  <a:pt x="3013942" y="0"/>
                </a:lnTo>
                <a:lnTo>
                  <a:pt x="3430800" y="416859"/>
                </a:lnTo>
                <a:lnTo>
                  <a:pt x="3013942" y="833717"/>
                </a:lnTo>
                <a:lnTo>
                  <a:pt x="0" y="833717"/>
                </a:lnTo>
                <a:lnTo>
                  <a:pt x="481347" y="0"/>
                </a:lnTo>
                <a:close/>
              </a:path>
            </a:pathLst>
          </a:cu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417" name="文本框 38">
            <a:extLst>
              <a:ext uri="{FF2B5EF4-FFF2-40B4-BE49-F238E27FC236}">
                <a16:creationId xmlns:a16="http://schemas.microsoft.com/office/drawing/2014/main" id="{DA84871A-C09A-10D9-3165-A812B9D74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2492375"/>
            <a:ext cx="242566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D20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83%</a:t>
            </a:r>
            <a:r>
              <a:rPr lang="en-US" altLang="zh-CN" sz="7200" b="1" dirty="0">
                <a:solidFill>
                  <a:srgbClr val="D20F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/>
            </a:r>
            <a:endParaRPr lang="en-US" altLang="zh-CN" sz="6600" b="1" dirty="0">
              <a:solidFill>
                <a:srgbClr val="00A1D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7418" name="文本框 39">
            <a:extLst>
              <a:ext uri="{FF2B5EF4-FFF2-40B4-BE49-F238E27FC236}">
                <a16:creationId xmlns:a16="http://schemas.microsoft.com/office/drawing/2014/main" id="{DB2F161B-A74E-CE76-2461-41FBA6343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749675"/>
            <a:ext cx="32644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7419" name="文本框 40">
            <a:extLst>
              <a:ext uri="{FF2B5EF4-FFF2-40B4-BE49-F238E27FC236}">
                <a16:creationId xmlns:a16="http://schemas.microsoft.com/office/drawing/2014/main" id="{C023E5BC-4CEF-DC15-C630-E7DEF18A0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2444750"/>
            <a:ext cx="2250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TEXT   HERE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7420" name="文本框 41">
            <a:extLst>
              <a:ext uri="{FF2B5EF4-FFF2-40B4-BE49-F238E27FC236}">
                <a16:creationId xmlns:a16="http://schemas.microsoft.com/office/drawing/2014/main" id="{2C3D85D6-1682-F46A-D7C6-B8B2694EF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288" y="3292475"/>
            <a:ext cx="2250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TEXT   HERE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7421" name="文本框 42">
            <a:extLst>
              <a:ext uri="{FF2B5EF4-FFF2-40B4-BE49-F238E27FC236}">
                <a16:creationId xmlns:a16="http://schemas.microsoft.com/office/drawing/2014/main" id="{29AEFA64-A938-1CE7-FB6B-E4F26B7F2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50" y="4105275"/>
            <a:ext cx="2250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TEXT   HERE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7422" name="文本框 43">
            <a:extLst>
              <a:ext uri="{FF2B5EF4-FFF2-40B4-BE49-F238E27FC236}">
                <a16:creationId xmlns:a16="http://schemas.microsoft.com/office/drawing/2014/main" id="{F5675357-E23F-B213-5818-93E64074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4919663"/>
            <a:ext cx="2250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TEXT   HERE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grpSp>
        <p:nvGrpSpPr>
          <p:cNvPr id="17423" name="组合 44">
            <a:extLst>
              <a:ext uri="{FF2B5EF4-FFF2-40B4-BE49-F238E27FC236}">
                <a16:creationId xmlns:a16="http://schemas.microsoft.com/office/drawing/2014/main" id="{40BCF20A-CD07-6B33-A825-1BC911827B13}"/>
              </a:ext>
            </a:extLst>
          </p:cNvPr>
          <p:cNvGrpSpPr>
            <a:grpSpLocks/>
          </p:cNvGrpSpPr>
          <p:nvPr/>
        </p:nvGrpSpPr>
        <p:grpSpPr bwMode="auto">
          <a:xfrm>
            <a:off x="6827838" y="2465388"/>
            <a:ext cx="333375" cy="376237"/>
            <a:chOff x="0" y="0"/>
            <a:chExt cx="406393" cy="459645"/>
          </a:xfrm>
        </p:grpSpPr>
        <p:sp>
          <p:nvSpPr>
            <p:cNvPr id="17443" name="Freeform 148">
              <a:extLst>
                <a:ext uri="{FF2B5EF4-FFF2-40B4-BE49-F238E27FC236}">
                  <a16:creationId xmlns:a16="http://schemas.microsoft.com/office/drawing/2014/main" id="{7138156D-4EB7-05B6-806E-07ADBB3BD66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444" name="Freeform 149">
              <a:extLst>
                <a:ext uri="{FF2B5EF4-FFF2-40B4-BE49-F238E27FC236}">
                  <a16:creationId xmlns:a16="http://schemas.microsoft.com/office/drawing/2014/main" id="{1B4A92AD-7E27-4236-5265-913916F34C5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445" name="Oval 150">
              <a:extLst>
                <a:ext uri="{FF2B5EF4-FFF2-40B4-BE49-F238E27FC236}">
                  <a16:creationId xmlns:a16="http://schemas.microsoft.com/office/drawing/2014/main" id="{9E946C7E-1963-6C2E-AFA0-51D4E9B2C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7424" name="组合 48">
            <a:extLst>
              <a:ext uri="{FF2B5EF4-FFF2-40B4-BE49-F238E27FC236}">
                <a16:creationId xmlns:a16="http://schemas.microsoft.com/office/drawing/2014/main" id="{E10A742F-3DC2-FA03-818A-BCC4FD2459F8}"/>
              </a:ext>
            </a:extLst>
          </p:cNvPr>
          <p:cNvGrpSpPr>
            <a:grpSpLocks/>
          </p:cNvGrpSpPr>
          <p:nvPr/>
        </p:nvGrpSpPr>
        <p:grpSpPr bwMode="auto">
          <a:xfrm>
            <a:off x="5529263" y="5003800"/>
            <a:ext cx="312737" cy="350838"/>
            <a:chOff x="0" y="0"/>
            <a:chExt cx="402656" cy="450303"/>
          </a:xfrm>
        </p:grpSpPr>
        <p:sp>
          <p:nvSpPr>
            <p:cNvPr id="17438" name="Freeform 108">
              <a:extLst>
                <a:ext uri="{FF2B5EF4-FFF2-40B4-BE49-F238E27FC236}">
                  <a16:creationId xmlns:a16="http://schemas.microsoft.com/office/drawing/2014/main" id="{534DD558-0F05-728F-04D5-AF0477D43B7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439" name="Freeform 109">
              <a:extLst>
                <a:ext uri="{FF2B5EF4-FFF2-40B4-BE49-F238E27FC236}">
                  <a16:creationId xmlns:a16="http://schemas.microsoft.com/office/drawing/2014/main" id="{191B3A7C-8DF1-5270-27F1-AD725CC4F1E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440" name="Freeform 110">
              <a:extLst>
                <a:ext uri="{FF2B5EF4-FFF2-40B4-BE49-F238E27FC236}">
                  <a16:creationId xmlns:a16="http://schemas.microsoft.com/office/drawing/2014/main" id="{8D7BCD46-822A-45D7-034F-814222CFFF8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441" name="Freeform 111">
              <a:extLst>
                <a:ext uri="{FF2B5EF4-FFF2-40B4-BE49-F238E27FC236}">
                  <a16:creationId xmlns:a16="http://schemas.microsoft.com/office/drawing/2014/main" id="{09CE0970-98C8-5789-1400-45A45C7DE98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442" name="Freeform 112">
              <a:extLst>
                <a:ext uri="{FF2B5EF4-FFF2-40B4-BE49-F238E27FC236}">
                  <a16:creationId xmlns:a16="http://schemas.microsoft.com/office/drawing/2014/main" id="{7DFD31C7-B9E3-CF0D-3B8A-C8E66887135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7425" name="组合 54">
            <a:extLst>
              <a:ext uri="{FF2B5EF4-FFF2-40B4-BE49-F238E27FC236}">
                <a16:creationId xmlns:a16="http://schemas.microsoft.com/office/drawing/2014/main" id="{1003D87D-68F9-BD28-85B7-266F4BD71471}"/>
              </a:ext>
            </a:extLst>
          </p:cNvPr>
          <p:cNvGrpSpPr>
            <a:grpSpLocks/>
          </p:cNvGrpSpPr>
          <p:nvPr/>
        </p:nvGrpSpPr>
        <p:grpSpPr bwMode="auto">
          <a:xfrm>
            <a:off x="5978525" y="4208463"/>
            <a:ext cx="271463" cy="268287"/>
            <a:chOff x="0" y="0"/>
            <a:chExt cx="453105" cy="448433"/>
          </a:xfrm>
        </p:grpSpPr>
        <p:sp>
          <p:nvSpPr>
            <p:cNvPr id="17436" name="Freeform 136">
              <a:extLst>
                <a:ext uri="{FF2B5EF4-FFF2-40B4-BE49-F238E27FC236}">
                  <a16:creationId xmlns:a16="http://schemas.microsoft.com/office/drawing/2014/main" id="{63A49260-916D-7C34-8589-D64C00F4B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437" name="Freeform 137">
              <a:extLst>
                <a:ext uri="{FF2B5EF4-FFF2-40B4-BE49-F238E27FC236}">
                  <a16:creationId xmlns:a16="http://schemas.microsoft.com/office/drawing/2014/main" id="{E0321061-D1C2-86F4-70EA-4C3F7FAABED7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7426" name="组合 57">
            <a:extLst>
              <a:ext uri="{FF2B5EF4-FFF2-40B4-BE49-F238E27FC236}">
                <a16:creationId xmlns:a16="http://schemas.microsoft.com/office/drawing/2014/main" id="{AA1FBFC0-46BC-FC73-1C61-9B4D7F895302}"/>
              </a:ext>
            </a:extLst>
          </p:cNvPr>
          <p:cNvGrpSpPr>
            <a:grpSpLocks/>
          </p:cNvGrpSpPr>
          <p:nvPr/>
        </p:nvGrpSpPr>
        <p:grpSpPr bwMode="auto">
          <a:xfrm>
            <a:off x="6369050" y="3346450"/>
            <a:ext cx="320675" cy="344488"/>
            <a:chOff x="0" y="0"/>
            <a:chExt cx="466184" cy="501686"/>
          </a:xfrm>
        </p:grpSpPr>
        <p:sp>
          <p:nvSpPr>
            <p:cNvPr id="17431" name="Freeform 154">
              <a:extLst>
                <a:ext uri="{FF2B5EF4-FFF2-40B4-BE49-F238E27FC236}">
                  <a16:creationId xmlns:a16="http://schemas.microsoft.com/office/drawing/2014/main" id="{083E9002-8AED-8D5E-8F92-BC1C1C50B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2147483646 w 23"/>
                <a:gd name="T1" fmla="*/ 0 h 21"/>
                <a:gd name="T2" fmla="*/ 2147483646 w 23"/>
                <a:gd name="T3" fmla="*/ 2147483646 h 21"/>
                <a:gd name="T4" fmla="*/ 2147483646 w 23"/>
                <a:gd name="T5" fmla="*/ 2147483646 h 21"/>
                <a:gd name="T6" fmla="*/ 2147483646 w 23"/>
                <a:gd name="T7" fmla="*/ 2147483646 h 21"/>
                <a:gd name="T8" fmla="*/ 2147483646 w 23"/>
                <a:gd name="T9" fmla="*/ 2147483646 h 21"/>
                <a:gd name="T10" fmla="*/ 2147483646 w 23"/>
                <a:gd name="T11" fmla="*/ 2147483646 h 21"/>
                <a:gd name="T12" fmla="*/ 2147483646 w 23"/>
                <a:gd name="T13" fmla="*/ 0 h 21"/>
                <a:gd name="T14" fmla="*/ 0 w 23"/>
                <a:gd name="T15" fmla="*/ 2147483646 h 21"/>
                <a:gd name="T16" fmla="*/ 2147483646 w 23"/>
                <a:gd name="T17" fmla="*/ 2147483646 h 21"/>
                <a:gd name="T18" fmla="*/ 2147483646 w 23"/>
                <a:gd name="T19" fmla="*/ 2147483646 h 21"/>
                <a:gd name="T20" fmla="*/ 2147483646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432" name="Rectangle 155">
              <a:extLst>
                <a:ext uri="{FF2B5EF4-FFF2-40B4-BE49-F238E27FC236}">
                  <a16:creationId xmlns:a16="http://schemas.microsoft.com/office/drawing/2014/main" id="{CA542F7A-EF28-47F8-921C-944F1E5F1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433" name="Freeform 156">
              <a:extLst>
                <a:ext uri="{FF2B5EF4-FFF2-40B4-BE49-F238E27FC236}">
                  <a16:creationId xmlns:a16="http://schemas.microsoft.com/office/drawing/2014/main" id="{B366DCDB-ECA6-4299-A618-7A3CF0AE5A0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2147483646 w 118"/>
                <a:gd name="T1" fmla="*/ 2147483646 h 118"/>
                <a:gd name="T2" fmla="*/ 2147483646 w 118"/>
                <a:gd name="T3" fmla="*/ 2147483646 h 118"/>
                <a:gd name="T4" fmla="*/ 2147483646 w 118"/>
                <a:gd name="T5" fmla="*/ 2147483646 h 118"/>
                <a:gd name="T6" fmla="*/ 2147483646 w 118"/>
                <a:gd name="T7" fmla="*/ 2147483646 h 118"/>
                <a:gd name="T8" fmla="*/ 2147483646 w 118"/>
                <a:gd name="T9" fmla="*/ 2147483646 h 118"/>
                <a:gd name="T10" fmla="*/ 2147483646 w 118"/>
                <a:gd name="T11" fmla="*/ 2147483646 h 118"/>
                <a:gd name="T12" fmla="*/ 2147483646 w 118"/>
                <a:gd name="T13" fmla="*/ 2147483646 h 118"/>
                <a:gd name="T14" fmla="*/ 2147483646 w 118"/>
                <a:gd name="T15" fmla="*/ 2147483646 h 118"/>
                <a:gd name="T16" fmla="*/ 2147483646 w 118"/>
                <a:gd name="T17" fmla="*/ 2147483646 h 118"/>
                <a:gd name="T18" fmla="*/ 2147483646 w 118"/>
                <a:gd name="T19" fmla="*/ 2147483646 h 118"/>
                <a:gd name="T20" fmla="*/ 2147483646 w 118"/>
                <a:gd name="T21" fmla="*/ 2147483646 h 118"/>
                <a:gd name="T22" fmla="*/ 2147483646 w 118"/>
                <a:gd name="T23" fmla="*/ 2147483646 h 118"/>
                <a:gd name="T24" fmla="*/ 2147483646 w 118"/>
                <a:gd name="T25" fmla="*/ 2147483646 h 118"/>
                <a:gd name="T26" fmla="*/ 2147483646 w 118"/>
                <a:gd name="T27" fmla="*/ 2147483646 h 118"/>
                <a:gd name="T28" fmla="*/ 2147483646 w 118"/>
                <a:gd name="T29" fmla="*/ 2147483646 h 118"/>
                <a:gd name="T30" fmla="*/ 2147483646 w 118"/>
                <a:gd name="T31" fmla="*/ 2147483646 h 118"/>
                <a:gd name="T32" fmla="*/ 2147483646 w 118"/>
                <a:gd name="T33" fmla="*/ 2147483646 h 118"/>
                <a:gd name="T34" fmla="*/ 2147483646 w 118"/>
                <a:gd name="T35" fmla="*/ 2147483646 h 118"/>
                <a:gd name="T36" fmla="*/ 2147483646 w 118"/>
                <a:gd name="T37" fmla="*/ 2147483646 h 118"/>
                <a:gd name="T38" fmla="*/ 2147483646 w 118"/>
                <a:gd name="T39" fmla="*/ 2147483646 h 118"/>
                <a:gd name="T40" fmla="*/ 2147483646 w 118"/>
                <a:gd name="T41" fmla="*/ 2147483646 h 118"/>
                <a:gd name="T42" fmla="*/ 2147483646 w 118"/>
                <a:gd name="T43" fmla="*/ 2147483646 h 118"/>
                <a:gd name="T44" fmla="*/ 2147483646 w 118"/>
                <a:gd name="T45" fmla="*/ 2147483646 h 118"/>
                <a:gd name="T46" fmla="*/ 2147483646 w 118"/>
                <a:gd name="T47" fmla="*/ 2147483646 h 118"/>
                <a:gd name="T48" fmla="*/ 2147483646 w 118"/>
                <a:gd name="T49" fmla="*/ 2147483646 h 118"/>
                <a:gd name="T50" fmla="*/ 2147483646 w 118"/>
                <a:gd name="T51" fmla="*/ 2147483646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434" name="Freeform 157">
              <a:extLst>
                <a:ext uri="{FF2B5EF4-FFF2-40B4-BE49-F238E27FC236}">
                  <a16:creationId xmlns:a16="http://schemas.microsoft.com/office/drawing/2014/main" id="{6E653E83-F30E-03C9-7B63-52079891D3F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2147483646 w 153"/>
                <a:gd name="T1" fmla="*/ 2147483646 h 227"/>
                <a:gd name="T2" fmla="*/ 2147483646 w 153"/>
                <a:gd name="T3" fmla="*/ 2147483646 h 227"/>
                <a:gd name="T4" fmla="*/ 2147483646 w 153"/>
                <a:gd name="T5" fmla="*/ 2147483646 h 227"/>
                <a:gd name="T6" fmla="*/ 2147483646 w 153"/>
                <a:gd name="T7" fmla="*/ 2147483646 h 227"/>
                <a:gd name="T8" fmla="*/ 2147483646 w 153"/>
                <a:gd name="T9" fmla="*/ 2147483646 h 227"/>
                <a:gd name="T10" fmla="*/ 2147483646 w 153"/>
                <a:gd name="T11" fmla="*/ 2147483646 h 227"/>
                <a:gd name="T12" fmla="*/ 2147483646 w 153"/>
                <a:gd name="T13" fmla="*/ 2147483646 h 227"/>
                <a:gd name="T14" fmla="*/ 2147483646 w 153"/>
                <a:gd name="T15" fmla="*/ 2147483646 h 227"/>
                <a:gd name="T16" fmla="*/ 2147483646 w 153"/>
                <a:gd name="T17" fmla="*/ 0 h 227"/>
                <a:gd name="T18" fmla="*/ 2147483646 w 153"/>
                <a:gd name="T19" fmla="*/ 0 h 227"/>
                <a:gd name="T20" fmla="*/ 0 w 153"/>
                <a:gd name="T21" fmla="*/ 2147483646 h 227"/>
                <a:gd name="T22" fmla="*/ 0 w 153"/>
                <a:gd name="T23" fmla="*/ 2147483646 h 227"/>
                <a:gd name="T24" fmla="*/ 2147483646 w 153"/>
                <a:gd name="T25" fmla="*/ 2147483646 h 227"/>
                <a:gd name="T26" fmla="*/ 2147483646 w 153"/>
                <a:gd name="T27" fmla="*/ 2147483646 h 227"/>
                <a:gd name="T28" fmla="*/ 2147483646 w 153"/>
                <a:gd name="T29" fmla="*/ 2147483646 h 227"/>
                <a:gd name="T30" fmla="*/ 2147483646 w 153"/>
                <a:gd name="T31" fmla="*/ 2147483646 h 227"/>
                <a:gd name="T32" fmla="*/ 2147483646 w 153"/>
                <a:gd name="T33" fmla="*/ 2147483646 h 227"/>
                <a:gd name="T34" fmla="*/ 2147483646 w 153"/>
                <a:gd name="T35" fmla="*/ 2147483646 h 227"/>
                <a:gd name="T36" fmla="*/ 2147483646 w 153"/>
                <a:gd name="T37" fmla="*/ 2147483646 h 227"/>
                <a:gd name="T38" fmla="*/ 2147483646 w 153"/>
                <a:gd name="T39" fmla="*/ 2147483646 h 227"/>
                <a:gd name="T40" fmla="*/ 2147483646 w 153"/>
                <a:gd name="T41" fmla="*/ 2147483646 h 227"/>
                <a:gd name="T42" fmla="*/ 2147483646 w 153"/>
                <a:gd name="T43" fmla="*/ 2147483646 h 227"/>
                <a:gd name="T44" fmla="*/ 2147483646 w 153"/>
                <a:gd name="T45" fmla="*/ 214748364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435" name="Freeform 158">
              <a:extLst>
                <a:ext uri="{FF2B5EF4-FFF2-40B4-BE49-F238E27FC236}">
                  <a16:creationId xmlns:a16="http://schemas.microsoft.com/office/drawing/2014/main" id="{B10CAD5C-5A37-B69D-817A-AD8F7A99365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2147483646 w 86"/>
                <a:gd name="T1" fmla="*/ 2147483646 h 86"/>
                <a:gd name="T2" fmla="*/ 2147483646 w 86"/>
                <a:gd name="T3" fmla="*/ 2147483646 h 86"/>
                <a:gd name="T4" fmla="*/ 2147483646 w 86"/>
                <a:gd name="T5" fmla="*/ 2147483646 h 86"/>
                <a:gd name="T6" fmla="*/ 2147483646 w 86"/>
                <a:gd name="T7" fmla="*/ 2147483646 h 86"/>
                <a:gd name="T8" fmla="*/ 2147483646 w 86"/>
                <a:gd name="T9" fmla="*/ 2147483646 h 86"/>
                <a:gd name="T10" fmla="*/ 2147483646 w 86"/>
                <a:gd name="T11" fmla="*/ 2147483646 h 86"/>
                <a:gd name="T12" fmla="*/ 2147483646 w 86"/>
                <a:gd name="T13" fmla="*/ 2147483646 h 86"/>
                <a:gd name="T14" fmla="*/ 2147483646 w 86"/>
                <a:gd name="T15" fmla="*/ 2147483646 h 86"/>
                <a:gd name="T16" fmla="*/ 2147483646 w 86"/>
                <a:gd name="T17" fmla="*/ 2147483646 h 86"/>
                <a:gd name="T18" fmla="*/ 2147483646 w 86"/>
                <a:gd name="T19" fmla="*/ 2147483646 h 86"/>
                <a:gd name="T20" fmla="*/ 2147483646 w 86"/>
                <a:gd name="T21" fmla="*/ 2147483646 h 86"/>
                <a:gd name="T22" fmla="*/ 2147483646 w 86"/>
                <a:gd name="T23" fmla="*/ 2147483646 h 86"/>
                <a:gd name="T24" fmla="*/ 2147483646 w 86"/>
                <a:gd name="T25" fmla="*/ 2147483646 h 86"/>
                <a:gd name="T26" fmla="*/ 2147483646 w 86"/>
                <a:gd name="T27" fmla="*/ 2147483646 h 86"/>
                <a:gd name="T28" fmla="*/ 2147483646 w 86"/>
                <a:gd name="T29" fmla="*/ 2147483646 h 86"/>
                <a:gd name="T30" fmla="*/ 2147483646 w 86"/>
                <a:gd name="T31" fmla="*/ 2147483646 h 86"/>
                <a:gd name="T32" fmla="*/ 2147483646 w 86"/>
                <a:gd name="T33" fmla="*/ 2147483646 h 86"/>
                <a:gd name="T34" fmla="*/ 2147483646 w 86"/>
                <a:gd name="T35" fmla="*/ 2147483646 h 86"/>
                <a:gd name="T36" fmla="*/ 2147483646 w 86"/>
                <a:gd name="T37" fmla="*/ 2147483646 h 86"/>
                <a:gd name="T38" fmla="*/ 2147483646 w 86"/>
                <a:gd name="T39" fmla="*/ 2147483646 h 86"/>
                <a:gd name="T40" fmla="*/ 2147483646 w 86"/>
                <a:gd name="T41" fmla="*/ 2147483646 h 86"/>
                <a:gd name="T42" fmla="*/ 2147483646 w 86"/>
                <a:gd name="T43" fmla="*/ 2147483646 h 86"/>
                <a:gd name="T44" fmla="*/ 2147483646 w 86"/>
                <a:gd name="T45" fmla="*/ 2147483646 h 86"/>
                <a:gd name="T46" fmla="*/ 2147483646 w 86"/>
                <a:gd name="T47" fmla="*/ 2147483646 h 86"/>
                <a:gd name="T48" fmla="*/ 2147483646 w 86"/>
                <a:gd name="T49" fmla="*/ 2147483646 h 86"/>
                <a:gd name="T50" fmla="*/ 2147483646 w 86"/>
                <a:gd name="T51" fmla="*/ 2147483646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7427" name="文本框 63">
            <a:extLst>
              <a:ext uri="{FF2B5EF4-FFF2-40B4-BE49-F238E27FC236}">
                <a16:creationId xmlns:a16="http://schemas.microsoft.com/office/drawing/2014/main" id="{FC99E3E4-7203-E0D9-8FC9-62D653CF6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188" y="2414588"/>
            <a:ext cx="39402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7428" name="文本框 64">
            <a:extLst>
              <a:ext uri="{FF2B5EF4-FFF2-40B4-BE49-F238E27FC236}">
                <a16:creationId xmlns:a16="http://schemas.microsoft.com/office/drawing/2014/main" id="{9C1B1348-27B0-DE45-DCDA-7BFAEAF85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9638" y="3265488"/>
            <a:ext cx="39402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7429" name="文本框 65">
            <a:extLst>
              <a:ext uri="{FF2B5EF4-FFF2-40B4-BE49-F238E27FC236}">
                <a16:creationId xmlns:a16="http://schemas.microsoft.com/office/drawing/2014/main" id="{16DB700C-28DB-D452-EB53-6CDFFEF15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838" y="4076700"/>
            <a:ext cx="39402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7430" name="文本框 66">
            <a:extLst>
              <a:ext uri="{FF2B5EF4-FFF2-40B4-BE49-F238E27FC236}">
                <a16:creationId xmlns:a16="http://schemas.microsoft.com/office/drawing/2014/main" id="{8DA98EA1-57C2-A31F-07B0-E212A5C7B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0" y="4929188"/>
            <a:ext cx="39402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pic>
        <p:nvPicPr>
          <p:cNvPr id="17446" name="Picture 17445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4">
            <a:extLst>
              <a:ext uri="{FF2B5EF4-FFF2-40B4-BE49-F238E27FC236}">
                <a16:creationId xmlns:a16="http://schemas.microsoft.com/office/drawing/2014/main" id="{66A47EC1-0685-F34F-CA09-0DB3BD265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8437" name="任意多边形 21">
            <a:extLst>
              <a:ext uri="{FF2B5EF4-FFF2-40B4-BE49-F238E27FC236}">
                <a16:creationId xmlns:a16="http://schemas.microsoft.com/office/drawing/2014/main" id="{E9851A14-A109-E1DF-889D-1CDBB40D12EC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3495675" y="2287588"/>
            <a:ext cx="1171575" cy="5214937"/>
          </a:xfrm>
          <a:custGeom>
            <a:avLst/>
            <a:gdLst>
              <a:gd name="T0" fmla="*/ 1176395 w 1170373"/>
              <a:gd name="T1" fmla="*/ 676030 h 5214450"/>
              <a:gd name="T2" fmla="*/ 0 w 1170373"/>
              <a:gd name="T3" fmla="*/ 0 h 5214450"/>
              <a:gd name="T4" fmla="*/ 0 w 1170373"/>
              <a:gd name="T5" fmla="*/ 4540855 h 5214450"/>
              <a:gd name="T6" fmla="*/ 1176395 w 1170373"/>
              <a:gd name="T7" fmla="*/ 5216885 h 5214450"/>
              <a:gd name="T8" fmla="*/ 1176395 w 1170373"/>
              <a:gd name="T9" fmla="*/ 676030 h 52144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0373" h="5214450">
                <a:moveTo>
                  <a:pt x="1170373" y="675715"/>
                </a:moveTo>
                <a:lnTo>
                  <a:pt x="0" y="0"/>
                </a:lnTo>
                <a:lnTo>
                  <a:pt x="0" y="4538735"/>
                </a:lnTo>
                <a:lnTo>
                  <a:pt x="1170373" y="5214450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438" name="任意多边形 25">
            <a:extLst>
              <a:ext uri="{FF2B5EF4-FFF2-40B4-BE49-F238E27FC236}">
                <a16:creationId xmlns:a16="http://schemas.microsoft.com/office/drawing/2014/main" id="{CFB7DA83-8D4A-18BB-44F2-4DF2E3F24DBF}"/>
              </a:ext>
            </a:extLst>
          </p:cNvPr>
          <p:cNvSpPr>
            <a:spLocks noChangeArrowheads="1"/>
          </p:cNvSpPr>
          <p:nvPr/>
        </p:nvSpPr>
        <p:spPr bwMode="auto">
          <a:xfrm rot="1800000" flipH="1">
            <a:off x="1214438" y="2287588"/>
            <a:ext cx="1169987" cy="5214937"/>
          </a:xfrm>
          <a:custGeom>
            <a:avLst/>
            <a:gdLst>
              <a:gd name="T0" fmla="*/ 1168444 w 1170373"/>
              <a:gd name="T1" fmla="*/ 676030 h 5214450"/>
              <a:gd name="T2" fmla="*/ 0 w 1170373"/>
              <a:gd name="T3" fmla="*/ 0 h 5214450"/>
              <a:gd name="T4" fmla="*/ 0 w 1170373"/>
              <a:gd name="T5" fmla="*/ 4540855 h 5214450"/>
              <a:gd name="T6" fmla="*/ 1168444 w 1170373"/>
              <a:gd name="T7" fmla="*/ 5216885 h 5214450"/>
              <a:gd name="T8" fmla="*/ 1168444 w 1170373"/>
              <a:gd name="T9" fmla="*/ 676030 h 52144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0373" h="5214450">
                <a:moveTo>
                  <a:pt x="1170373" y="675715"/>
                </a:moveTo>
                <a:lnTo>
                  <a:pt x="0" y="0"/>
                </a:lnTo>
                <a:lnTo>
                  <a:pt x="0" y="4538735"/>
                </a:lnTo>
                <a:lnTo>
                  <a:pt x="1170373" y="5214450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8439" name="图片 38">
            <a:extLst>
              <a:ext uri="{FF2B5EF4-FFF2-40B4-BE49-F238E27FC236}">
                <a16:creationId xmlns:a16="http://schemas.microsoft.com/office/drawing/2014/main" id="{4B10EA06-B009-E3E2-087A-BD8B2E771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5" t="3702" r="10960" b="15459"/>
          <a:stretch>
            <a:fillRect/>
          </a:stretch>
        </p:blipFill>
        <p:spPr bwMode="auto">
          <a:xfrm>
            <a:off x="1968500" y="1651000"/>
            <a:ext cx="1997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矩形 39">
            <a:extLst>
              <a:ext uri="{FF2B5EF4-FFF2-40B4-BE49-F238E27FC236}">
                <a16:creationId xmlns:a16="http://schemas.microsoft.com/office/drawing/2014/main" id="{5B1650E2-E9CF-E9B5-29FD-0D39F1312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00" y="2290763"/>
            <a:ext cx="1601788" cy="2792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8441" name="文本框 40">
            <a:extLst>
              <a:ext uri="{FF2B5EF4-FFF2-40B4-BE49-F238E27FC236}">
                <a16:creationId xmlns:a16="http://schemas.microsoft.com/office/drawing/2014/main" id="{332FAB0D-BB0C-5203-F5CD-FFDBA885D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25" y="2290763"/>
            <a:ext cx="4578946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D20F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  MORE  THEN  TEMPLATE
</a:t>
            </a:r>
            <a:endParaRPr lang="zh-CN" altLang="en-US" sz="2400" b="1" dirty="0">
              <a:solidFill>
                <a:srgbClr val="00A1D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 b="1" dirty="0">
              <a:solidFill>
                <a:srgbClr val="00A1D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 dirty="0">
              <a:solidFill>
                <a:srgbClr val="00A1D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 dirty="0">
              <a:solidFill>
                <a:srgbClr val="00A1D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pic>
        <p:nvPicPr>
          <p:cNvPr id="18442" name="Picture 18441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43D61E-A82C-585A-C408-6A91E45423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85" y="886703"/>
            <a:ext cx="2867824" cy="15329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A06B38-B2E5-2506-30A3-6AD25B332E2E}"/>
              </a:ext>
            </a:extLst>
          </p:cNvPr>
          <p:cNvSpPr txBox="1"/>
          <p:nvPr/>
        </p:nvSpPr>
        <p:spPr>
          <a:xfrm>
            <a:off x="5702980" y="2860149"/>
            <a:ext cx="648902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narrative</a:t>
            </a:r>
            <a:endParaRPr lang="zh-CN" alt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thought  Click here to add  you to the 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 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narrative</a:t>
            </a:r>
            <a:endParaRPr lang="zh-CN" alt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thought  Click here to add  you to the  center of the </a:t>
            </a:r>
            <a:endParaRPr lang="zh-CN" alt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 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4">
            <a:extLst>
              <a:ext uri="{FF2B5EF4-FFF2-40B4-BE49-F238E27FC236}">
                <a16:creationId xmlns:a16="http://schemas.microsoft.com/office/drawing/2014/main" id="{0BEFCD9D-4481-663B-1AFA-52FC596BF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9461" name="直接连接符 21">
            <a:extLst>
              <a:ext uri="{FF2B5EF4-FFF2-40B4-BE49-F238E27FC236}">
                <a16:creationId xmlns:a16="http://schemas.microsoft.com/office/drawing/2014/main" id="{136C19C6-71E1-9F85-2AD3-03D6DA0120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98838" y="4078288"/>
            <a:ext cx="492125" cy="468312"/>
          </a:xfrm>
          <a:prstGeom prst="line">
            <a:avLst/>
          </a:prstGeom>
          <a:noFill/>
          <a:ln w="12700">
            <a:solidFill>
              <a:srgbClr val="3F3F3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462" name="直接连接符 25">
            <a:extLst>
              <a:ext uri="{FF2B5EF4-FFF2-40B4-BE49-F238E27FC236}">
                <a16:creationId xmlns:a16="http://schemas.microsoft.com/office/drawing/2014/main" id="{297770A0-B7CA-1986-895E-9D4514D7A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951288"/>
            <a:ext cx="603250" cy="325437"/>
          </a:xfrm>
          <a:prstGeom prst="line">
            <a:avLst/>
          </a:prstGeom>
          <a:noFill/>
          <a:ln w="12700">
            <a:solidFill>
              <a:srgbClr val="3F3F3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463" name="直接连接符 27">
            <a:extLst>
              <a:ext uri="{FF2B5EF4-FFF2-40B4-BE49-F238E27FC236}">
                <a16:creationId xmlns:a16="http://schemas.microsoft.com/office/drawing/2014/main" id="{21089E18-E1DE-82B4-D798-477D5BCC93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21650" y="4387850"/>
            <a:ext cx="696913" cy="1120775"/>
          </a:xfrm>
          <a:prstGeom prst="line">
            <a:avLst/>
          </a:prstGeom>
          <a:noFill/>
          <a:ln w="12700">
            <a:solidFill>
              <a:srgbClr val="3F3F3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464" name="椭圆 28">
            <a:extLst>
              <a:ext uri="{FF2B5EF4-FFF2-40B4-BE49-F238E27FC236}">
                <a16:creationId xmlns:a16="http://schemas.microsoft.com/office/drawing/2014/main" id="{8DF4E237-C65F-A0DF-102E-09000836D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314575"/>
            <a:ext cx="2155825" cy="2154238"/>
          </a:xfrm>
          <a:prstGeom prst="ellipse">
            <a:avLst/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016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65" name="椭圆 29">
            <a:extLst>
              <a:ext uri="{FF2B5EF4-FFF2-40B4-BE49-F238E27FC236}">
                <a16:creationId xmlns:a16="http://schemas.microsoft.com/office/drawing/2014/main" id="{2A04D852-1931-4B8A-6554-E6A9A2D68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925" y="3157538"/>
            <a:ext cx="1376363" cy="1376362"/>
          </a:xfrm>
          <a:prstGeom prst="ellipse">
            <a:avLst/>
          </a:pr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016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66" name="椭圆 30">
            <a:extLst>
              <a:ext uri="{FF2B5EF4-FFF2-40B4-BE49-F238E27FC236}">
                <a16:creationId xmlns:a16="http://schemas.microsoft.com/office/drawing/2014/main" id="{DDCEBC49-A70B-7633-A45D-8F023B14F7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52788" y="4470400"/>
            <a:ext cx="252412" cy="250825"/>
          </a:xfrm>
          <a:prstGeom prst="ellipse">
            <a:avLst/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67" name="椭圆 31">
            <a:extLst>
              <a:ext uri="{FF2B5EF4-FFF2-40B4-BE49-F238E27FC236}">
                <a16:creationId xmlns:a16="http://schemas.microsoft.com/office/drawing/2014/main" id="{73692AB2-FCA2-86EF-CA50-702E125B4F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09838" y="5800725"/>
            <a:ext cx="252412" cy="252413"/>
          </a:xfrm>
          <a:prstGeom prst="ellipse">
            <a:avLst/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68" name="椭圆 33">
            <a:extLst>
              <a:ext uri="{FF2B5EF4-FFF2-40B4-BE49-F238E27FC236}">
                <a16:creationId xmlns:a16="http://schemas.microsoft.com/office/drawing/2014/main" id="{0C8B6A6C-6055-94E2-3487-2D095981D8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54450" y="3862388"/>
            <a:ext cx="250825" cy="252412"/>
          </a:xfrm>
          <a:prstGeom prst="ellipse">
            <a:avLst/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69" name="椭圆 34">
            <a:extLst>
              <a:ext uri="{FF2B5EF4-FFF2-40B4-BE49-F238E27FC236}">
                <a16:creationId xmlns:a16="http://schemas.microsoft.com/office/drawing/2014/main" id="{D5278C87-DFE5-B7AF-F36E-577D8C63EC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8988" y="3825875"/>
            <a:ext cx="252412" cy="252413"/>
          </a:xfrm>
          <a:prstGeom prst="ellipse">
            <a:avLst/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70" name="椭圆 35">
            <a:extLst>
              <a:ext uri="{FF2B5EF4-FFF2-40B4-BE49-F238E27FC236}">
                <a16:creationId xmlns:a16="http://schemas.microsoft.com/office/drawing/2014/main" id="{975B0D4F-A2D4-64DF-6AFE-4AC43EFF80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84950" y="4241800"/>
            <a:ext cx="252413" cy="250825"/>
          </a:xfrm>
          <a:prstGeom prst="ellipse">
            <a:avLst/>
          </a:pr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71" name="椭圆 36">
            <a:extLst>
              <a:ext uri="{FF2B5EF4-FFF2-40B4-BE49-F238E27FC236}">
                <a16:creationId xmlns:a16="http://schemas.microsoft.com/office/drawing/2014/main" id="{55ECF2EE-400E-8A05-9128-64399DF52F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80363" y="5289550"/>
            <a:ext cx="252412" cy="252413"/>
          </a:xfrm>
          <a:prstGeom prst="ellipse">
            <a:avLst/>
          </a:pr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72" name="椭圆 37">
            <a:extLst>
              <a:ext uri="{FF2B5EF4-FFF2-40B4-BE49-F238E27FC236}">
                <a16:creationId xmlns:a16="http://schemas.microsoft.com/office/drawing/2014/main" id="{CFC549C5-E025-CAF7-3E64-9E3358AC2F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64588" y="4205288"/>
            <a:ext cx="252412" cy="252412"/>
          </a:xfrm>
          <a:prstGeom prst="ellipse">
            <a:avLst/>
          </a:pr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73" name="椭圆 38">
            <a:extLst>
              <a:ext uri="{FF2B5EF4-FFF2-40B4-BE49-F238E27FC236}">
                <a16:creationId xmlns:a16="http://schemas.microsoft.com/office/drawing/2014/main" id="{D7E7A36D-9C14-F360-5C66-965BFC6CC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48875" y="3390900"/>
            <a:ext cx="252413" cy="252413"/>
          </a:xfrm>
          <a:prstGeom prst="ellipse">
            <a:avLst/>
          </a:pr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74" name="椭圆 39">
            <a:extLst>
              <a:ext uri="{FF2B5EF4-FFF2-40B4-BE49-F238E27FC236}">
                <a16:creationId xmlns:a16="http://schemas.microsoft.com/office/drawing/2014/main" id="{C1B86DE3-0B1B-8A80-FAEA-4BC471DFF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75" y="4078288"/>
            <a:ext cx="1712913" cy="1712912"/>
          </a:xfrm>
          <a:prstGeom prst="ellipse">
            <a:avLst/>
          </a:pr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475" name="椭圆 40">
            <a:extLst>
              <a:ext uri="{FF2B5EF4-FFF2-40B4-BE49-F238E27FC236}">
                <a16:creationId xmlns:a16="http://schemas.microsoft.com/office/drawing/2014/main" id="{05F816FC-1F13-BA00-E826-A554DA4CF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388" y="4470400"/>
            <a:ext cx="1497012" cy="1497013"/>
          </a:xfrm>
          <a:prstGeom prst="ellipse">
            <a:avLst/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9476" name="组合 41">
            <a:extLst>
              <a:ext uri="{FF2B5EF4-FFF2-40B4-BE49-F238E27FC236}">
                <a16:creationId xmlns:a16="http://schemas.microsoft.com/office/drawing/2014/main" id="{74894563-DB86-E242-CBC4-DA852E6766D5}"/>
              </a:ext>
            </a:extLst>
          </p:cNvPr>
          <p:cNvGrpSpPr>
            <a:grpSpLocks/>
          </p:cNvGrpSpPr>
          <p:nvPr/>
        </p:nvGrpSpPr>
        <p:grpSpPr bwMode="auto">
          <a:xfrm>
            <a:off x="7086600" y="4651375"/>
            <a:ext cx="574675" cy="568325"/>
            <a:chOff x="0" y="0"/>
            <a:chExt cx="453105" cy="448433"/>
          </a:xfrm>
        </p:grpSpPr>
        <p:sp>
          <p:nvSpPr>
            <p:cNvPr id="19494" name="Freeform 136">
              <a:extLst>
                <a:ext uri="{FF2B5EF4-FFF2-40B4-BE49-F238E27FC236}">
                  <a16:creationId xmlns:a16="http://schemas.microsoft.com/office/drawing/2014/main" id="{EBB6BFBC-0355-A494-EEBD-B0CBF2D3E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495" name="Freeform 137">
              <a:extLst>
                <a:ext uri="{FF2B5EF4-FFF2-40B4-BE49-F238E27FC236}">
                  <a16:creationId xmlns:a16="http://schemas.microsoft.com/office/drawing/2014/main" id="{1D52913A-C135-F177-A601-CB917C4F807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9477" name="组合 44">
            <a:extLst>
              <a:ext uri="{FF2B5EF4-FFF2-40B4-BE49-F238E27FC236}">
                <a16:creationId xmlns:a16="http://schemas.microsoft.com/office/drawing/2014/main" id="{5CCFC428-1FA6-EDF0-9993-27D180034654}"/>
              </a:ext>
            </a:extLst>
          </p:cNvPr>
          <p:cNvGrpSpPr>
            <a:grpSpLocks/>
          </p:cNvGrpSpPr>
          <p:nvPr/>
        </p:nvGrpSpPr>
        <p:grpSpPr bwMode="auto">
          <a:xfrm>
            <a:off x="4683125" y="3027363"/>
            <a:ext cx="673100" cy="723900"/>
            <a:chOff x="0" y="0"/>
            <a:chExt cx="466184" cy="501686"/>
          </a:xfrm>
        </p:grpSpPr>
        <p:sp>
          <p:nvSpPr>
            <p:cNvPr id="19489" name="Freeform 154">
              <a:extLst>
                <a:ext uri="{FF2B5EF4-FFF2-40B4-BE49-F238E27FC236}">
                  <a16:creationId xmlns:a16="http://schemas.microsoft.com/office/drawing/2014/main" id="{98E49E7D-9FBF-BF0A-D606-3A707537C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2147483646 w 23"/>
                <a:gd name="T1" fmla="*/ 0 h 21"/>
                <a:gd name="T2" fmla="*/ 2147483646 w 23"/>
                <a:gd name="T3" fmla="*/ 2147483646 h 21"/>
                <a:gd name="T4" fmla="*/ 2147483646 w 23"/>
                <a:gd name="T5" fmla="*/ 2147483646 h 21"/>
                <a:gd name="T6" fmla="*/ 2147483646 w 23"/>
                <a:gd name="T7" fmla="*/ 2147483646 h 21"/>
                <a:gd name="T8" fmla="*/ 2147483646 w 23"/>
                <a:gd name="T9" fmla="*/ 2147483646 h 21"/>
                <a:gd name="T10" fmla="*/ 2147483646 w 23"/>
                <a:gd name="T11" fmla="*/ 2147483646 h 21"/>
                <a:gd name="T12" fmla="*/ 2147483646 w 23"/>
                <a:gd name="T13" fmla="*/ 0 h 21"/>
                <a:gd name="T14" fmla="*/ 0 w 23"/>
                <a:gd name="T15" fmla="*/ 2147483646 h 21"/>
                <a:gd name="T16" fmla="*/ 2147483646 w 23"/>
                <a:gd name="T17" fmla="*/ 2147483646 h 21"/>
                <a:gd name="T18" fmla="*/ 2147483646 w 23"/>
                <a:gd name="T19" fmla="*/ 2147483646 h 21"/>
                <a:gd name="T20" fmla="*/ 2147483646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490" name="Rectangle 155">
              <a:extLst>
                <a:ext uri="{FF2B5EF4-FFF2-40B4-BE49-F238E27FC236}">
                  <a16:creationId xmlns:a16="http://schemas.microsoft.com/office/drawing/2014/main" id="{B29D4DAD-61E5-FC7B-999A-337443720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9491" name="Freeform 156">
              <a:extLst>
                <a:ext uri="{FF2B5EF4-FFF2-40B4-BE49-F238E27FC236}">
                  <a16:creationId xmlns:a16="http://schemas.microsoft.com/office/drawing/2014/main" id="{D0A012AD-08D7-9D72-FBAA-A668246BB4D2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2147483646 w 118"/>
                <a:gd name="T1" fmla="*/ 2147483646 h 118"/>
                <a:gd name="T2" fmla="*/ 2147483646 w 118"/>
                <a:gd name="T3" fmla="*/ 2147483646 h 118"/>
                <a:gd name="T4" fmla="*/ 2147483646 w 118"/>
                <a:gd name="T5" fmla="*/ 2147483646 h 118"/>
                <a:gd name="T6" fmla="*/ 2147483646 w 118"/>
                <a:gd name="T7" fmla="*/ 2147483646 h 118"/>
                <a:gd name="T8" fmla="*/ 2147483646 w 118"/>
                <a:gd name="T9" fmla="*/ 2147483646 h 118"/>
                <a:gd name="T10" fmla="*/ 2147483646 w 118"/>
                <a:gd name="T11" fmla="*/ 2147483646 h 118"/>
                <a:gd name="T12" fmla="*/ 2147483646 w 118"/>
                <a:gd name="T13" fmla="*/ 2147483646 h 118"/>
                <a:gd name="T14" fmla="*/ 2147483646 w 118"/>
                <a:gd name="T15" fmla="*/ 2147483646 h 118"/>
                <a:gd name="T16" fmla="*/ 2147483646 w 118"/>
                <a:gd name="T17" fmla="*/ 2147483646 h 118"/>
                <a:gd name="T18" fmla="*/ 2147483646 w 118"/>
                <a:gd name="T19" fmla="*/ 2147483646 h 118"/>
                <a:gd name="T20" fmla="*/ 2147483646 w 118"/>
                <a:gd name="T21" fmla="*/ 2147483646 h 118"/>
                <a:gd name="T22" fmla="*/ 2147483646 w 118"/>
                <a:gd name="T23" fmla="*/ 2147483646 h 118"/>
                <a:gd name="T24" fmla="*/ 2147483646 w 118"/>
                <a:gd name="T25" fmla="*/ 2147483646 h 118"/>
                <a:gd name="T26" fmla="*/ 2147483646 w 118"/>
                <a:gd name="T27" fmla="*/ 2147483646 h 118"/>
                <a:gd name="T28" fmla="*/ 2147483646 w 118"/>
                <a:gd name="T29" fmla="*/ 2147483646 h 118"/>
                <a:gd name="T30" fmla="*/ 2147483646 w 118"/>
                <a:gd name="T31" fmla="*/ 2147483646 h 118"/>
                <a:gd name="T32" fmla="*/ 2147483646 w 118"/>
                <a:gd name="T33" fmla="*/ 2147483646 h 118"/>
                <a:gd name="T34" fmla="*/ 2147483646 w 118"/>
                <a:gd name="T35" fmla="*/ 2147483646 h 118"/>
                <a:gd name="T36" fmla="*/ 2147483646 w 118"/>
                <a:gd name="T37" fmla="*/ 2147483646 h 118"/>
                <a:gd name="T38" fmla="*/ 2147483646 w 118"/>
                <a:gd name="T39" fmla="*/ 2147483646 h 118"/>
                <a:gd name="T40" fmla="*/ 2147483646 w 118"/>
                <a:gd name="T41" fmla="*/ 2147483646 h 118"/>
                <a:gd name="T42" fmla="*/ 2147483646 w 118"/>
                <a:gd name="T43" fmla="*/ 2147483646 h 118"/>
                <a:gd name="T44" fmla="*/ 2147483646 w 118"/>
                <a:gd name="T45" fmla="*/ 2147483646 h 118"/>
                <a:gd name="T46" fmla="*/ 2147483646 w 118"/>
                <a:gd name="T47" fmla="*/ 2147483646 h 118"/>
                <a:gd name="T48" fmla="*/ 2147483646 w 118"/>
                <a:gd name="T49" fmla="*/ 2147483646 h 118"/>
                <a:gd name="T50" fmla="*/ 2147483646 w 118"/>
                <a:gd name="T51" fmla="*/ 2147483646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492" name="Freeform 157">
              <a:extLst>
                <a:ext uri="{FF2B5EF4-FFF2-40B4-BE49-F238E27FC236}">
                  <a16:creationId xmlns:a16="http://schemas.microsoft.com/office/drawing/2014/main" id="{ED9C36CA-56BB-E2DF-29FB-9593A68969C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2147483646 w 153"/>
                <a:gd name="T1" fmla="*/ 2147483646 h 227"/>
                <a:gd name="T2" fmla="*/ 2147483646 w 153"/>
                <a:gd name="T3" fmla="*/ 2147483646 h 227"/>
                <a:gd name="T4" fmla="*/ 2147483646 w 153"/>
                <a:gd name="T5" fmla="*/ 2147483646 h 227"/>
                <a:gd name="T6" fmla="*/ 2147483646 w 153"/>
                <a:gd name="T7" fmla="*/ 2147483646 h 227"/>
                <a:gd name="T8" fmla="*/ 2147483646 w 153"/>
                <a:gd name="T9" fmla="*/ 2147483646 h 227"/>
                <a:gd name="T10" fmla="*/ 2147483646 w 153"/>
                <a:gd name="T11" fmla="*/ 2147483646 h 227"/>
                <a:gd name="T12" fmla="*/ 2147483646 w 153"/>
                <a:gd name="T13" fmla="*/ 2147483646 h 227"/>
                <a:gd name="T14" fmla="*/ 2147483646 w 153"/>
                <a:gd name="T15" fmla="*/ 2147483646 h 227"/>
                <a:gd name="T16" fmla="*/ 2147483646 w 153"/>
                <a:gd name="T17" fmla="*/ 0 h 227"/>
                <a:gd name="T18" fmla="*/ 2147483646 w 153"/>
                <a:gd name="T19" fmla="*/ 0 h 227"/>
                <a:gd name="T20" fmla="*/ 0 w 153"/>
                <a:gd name="T21" fmla="*/ 2147483646 h 227"/>
                <a:gd name="T22" fmla="*/ 0 w 153"/>
                <a:gd name="T23" fmla="*/ 2147483646 h 227"/>
                <a:gd name="T24" fmla="*/ 2147483646 w 153"/>
                <a:gd name="T25" fmla="*/ 2147483646 h 227"/>
                <a:gd name="T26" fmla="*/ 2147483646 w 153"/>
                <a:gd name="T27" fmla="*/ 2147483646 h 227"/>
                <a:gd name="T28" fmla="*/ 2147483646 w 153"/>
                <a:gd name="T29" fmla="*/ 2147483646 h 227"/>
                <a:gd name="T30" fmla="*/ 2147483646 w 153"/>
                <a:gd name="T31" fmla="*/ 2147483646 h 227"/>
                <a:gd name="T32" fmla="*/ 2147483646 w 153"/>
                <a:gd name="T33" fmla="*/ 2147483646 h 227"/>
                <a:gd name="T34" fmla="*/ 2147483646 w 153"/>
                <a:gd name="T35" fmla="*/ 2147483646 h 227"/>
                <a:gd name="T36" fmla="*/ 2147483646 w 153"/>
                <a:gd name="T37" fmla="*/ 2147483646 h 227"/>
                <a:gd name="T38" fmla="*/ 2147483646 w 153"/>
                <a:gd name="T39" fmla="*/ 2147483646 h 227"/>
                <a:gd name="T40" fmla="*/ 2147483646 w 153"/>
                <a:gd name="T41" fmla="*/ 2147483646 h 227"/>
                <a:gd name="T42" fmla="*/ 2147483646 w 153"/>
                <a:gd name="T43" fmla="*/ 2147483646 h 227"/>
                <a:gd name="T44" fmla="*/ 2147483646 w 153"/>
                <a:gd name="T45" fmla="*/ 214748364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493" name="Freeform 158">
              <a:extLst>
                <a:ext uri="{FF2B5EF4-FFF2-40B4-BE49-F238E27FC236}">
                  <a16:creationId xmlns:a16="http://schemas.microsoft.com/office/drawing/2014/main" id="{D7470F7A-E204-3FB2-70E0-EB50B69F6A7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2147483646 w 86"/>
                <a:gd name="T1" fmla="*/ 2147483646 h 86"/>
                <a:gd name="T2" fmla="*/ 2147483646 w 86"/>
                <a:gd name="T3" fmla="*/ 2147483646 h 86"/>
                <a:gd name="T4" fmla="*/ 2147483646 w 86"/>
                <a:gd name="T5" fmla="*/ 2147483646 h 86"/>
                <a:gd name="T6" fmla="*/ 2147483646 w 86"/>
                <a:gd name="T7" fmla="*/ 2147483646 h 86"/>
                <a:gd name="T8" fmla="*/ 2147483646 w 86"/>
                <a:gd name="T9" fmla="*/ 2147483646 h 86"/>
                <a:gd name="T10" fmla="*/ 2147483646 w 86"/>
                <a:gd name="T11" fmla="*/ 2147483646 h 86"/>
                <a:gd name="T12" fmla="*/ 2147483646 w 86"/>
                <a:gd name="T13" fmla="*/ 2147483646 h 86"/>
                <a:gd name="T14" fmla="*/ 2147483646 w 86"/>
                <a:gd name="T15" fmla="*/ 2147483646 h 86"/>
                <a:gd name="T16" fmla="*/ 2147483646 w 86"/>
                <a:gd name="T17" fmla="*/ 2147483646 h 86"/>
                <a:gd name="T18" fmla="*/ 2147483646 w 86"/>
                <a:gd name="T19" fmla="*/ 2147483646 h 86"/>
                <a:gd name="T20" fmla="*/ 2147483646 w 86"/>
                <a:gd name="T21" fmla="*/ 2147483646 h 86"/>
                <a:gd name="T22" fmla="*/ 2147483646 w 86"/>
                <a:gd name="T23" fmla="*/ 2147483646 h 86"/>
                <a:gd name="T24" fmla="*/ 2147483646 w 86"/>
                <a:gd name="T25" fmla="*/ 2147483646 h 86"/>
                <a:gd name="T26" fmla="*/ 2147483646 w 86"/>
                <a:gd name="T27" fmla="*/ 2147483646 h 86"/>
                <a:gd name="T28" fmla="*/ 2147483646 w 86"/>
                <a:gd name="T29" fmla="*/ 2147483646 h 86"/>
                <a:gd name="T30" fmla="*/ 2147483646 w 86"/>
                <a:gd name="T31" fmla="*/ 2147483646 h 86"/>
                <a:gd name="T32" fmla="*/ 2147483646 w 86"/>
                <a:gd name="T33" fmla="*/ 2147483646 h 86"/>
                <a:gd name="T34" fmla="*/ 2147483646 w 86"/>
                <a:gd name="T35" fmla="*/ 2147483646 h 86"/>
                <a:gd name="T36" fmla="*/ 2147483646 w 86"/>
                <a:gd name="T37" fmla="*/ 2147483646 h 86"/>
                <a:gd name="T38" fmla="*/ 2147483646 w 86"/>
                <a:gd name="T39" fmla="*/ 2147483646 h 86"/>
                <a:gd name="T40" fmla="*/ 2147483646 w 86"/>
                <a:gd name="T41" fmla="*/ 2147483646 h 86"/>
                <a:gd name="T42" fmla="*/ 2147483646 w 86"/>
                <a:gd name="T43" fmla="*/ 2147483646 h 86"/>
                <a:gd name="T44" fmla="*/ 2147483646 w 86"/>
                <a:gd name="T45" fmla="*/ 2147483646 h 86"/>
                <a:gd name="T46" fmla="*/ 2147483646 w 86"/>
                <a:gd name="T47" fmla="*/ 2147483646 h 86"/>
                <a:gd name="T48" fmla="*/ 2147483646 w 86"/>
                <a:gd name="T49" fmla="*/ 2147483646 h 86"/>
                <a:gd name="T50" fmla="*/ 2147483646 w 86"/>
                <a:gd name="T51" fmla="*/ 2147483646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9478" name="组合 50">
            <a:extLst>
              <a:ext uri="{FF2B5EF4-FFF2-40B4-BE49-F238E27FC236}">
                <a16:creationId xmlns:a16="http://schemas.microsoft.com/office/drawing/2014/main" id="{6AF249FB-5B09-0C9A-D26C-604572E37E9A}"/>
              </a:ext>
            </a:extLst>
          </p:cNvPr>
          <p:cNvGrpSpPr>
            <a:grpSpLocks/>
          </p:cNvGrpSpPr>
          <p:nvPr/>
        </p:nvGrpSpPr>
        <p:grpSpPr bwMode="auto">
          <a:xfrm>
            <a:off x="2701925" y="4967288"/>
            <a:ext cx="515938" cy="495300"/>
            <a:chOff x="0" y="0"/>
            <a:chExt cx="490600" cy="471805"/>
          </a:xfrm>
        </p:grpSpPr>
        <p:sp>
          <p:nvSpPr>
            <p:cNvPr id="19487" name="Oval 131">
              <a:extLst>
                <a:ext uri="{FF2B5EF4-FFF2-40B4-BE49-F238E27FC236}">
                  <a16:creationId xmlns:a16="http://schemas.microsoft.com/office/drawing/2014/main" id="{3563B120-0F1E-AF7B-E786-008B0AD74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15" y="0"/>
              <a:ext cx="220770" cy="2235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9488" name="Freeform 134">
              <a:extLst>
                <a:ext uri="{FF2B5EF4-FFF2-40B4-BE49-F238E27FC236}">
                  <a16:creationId xmlns:a16="http://schemas.microsoft.com/office/drawing/2014/main" id="{41813705-E872-D82C-CCE6-B022F3105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8467"/>
              <a:ext cx="490600" cy="213338"/>
            </a:xfrm>
            <a:custGeom>
              <a:avLst/>
              <a:gdLst>
                <a:gd name="T0" fmla="*/ 2147483646 w 200"/>
                <a:gd name="T1" fmla="*/ 2147483646 h 87"/>
                <a:gd name="T2" fmla="*/ 2147483646 w 200"/>
                <a:gd name="T3" fmla="*/ 2147483646 h 87"/>
                <a:gd name="T4" fmla="*/ 2147483646 w 200"/>
                <a:gd name="T5" fmla="*/ 2147483646 h 87"/>
                <a:gd name="T6" fmla="*/ 2147483646 w 200"/>
                <a:gd name="T7" fmla="*/ 2147483646 h 87"/>
                <a:gd name="T8" fmla="*/ 2147483646 w 200"/>
                <a:gd name="T9" fmla="*/ 2147483646 h 87"/>
                <a:gd name="T10" fmla="*/ 2147483646 w 200"/>
                <a:gd name="T11" fmla="*/ 2147483646 h 87"/>
                <a:gd name="T12" fmla="*/ 2147483646 w 200"/>
                <a:gd name="T13" fmla="*/ 2147483646 h 87"/>
                <a:gd name="T14" fmla="*/ 2147483646 w 200"/>
                <a:gd name="T15" fmla="*/ 2147483646 h 87"/>
                <a:gd name="T16" fmla="*/ 2147483646 w 200"/>
                <a:gd name="T17" fmla="*/ 2147483646 h 87"/>
                <a:gd name="T18" fmla="*/ 2147483646 w 200"/>
                <a:gd name="T19" fmla="*/ 2147483646 h 87"/>
                <a:gd name="T20" fmla="*/ 2147483646 w 200"/>
                <a:gd name="T21" fmla="*/ 0 h 87"/>
                <a:gd name="T22" fmla="*/ 2147483646 w 200"/>
                <a:gd name="T23" fmla="*/ 0 h 87"/>
                <a:gd name="T24" fmla="*/ 2147483646 w 200"/>
                <a:gd name="T25" fmla="*/ 0 h 87"/>
                <a:gd name="T26" fmla="*/ 2147483646 w 200"/>
                <a:gd name="T27" fmla="*/ 0 h 87"/>
                <a:gd name="T28" fmla="*/ 2147483646 w 200"/>
                <a:gd name="T29" fmla="*/ 2147483646 h 87"/>
                <a:gd name="T30" fmla="*/ 2147483646 w 200"/>
                <a:gd name="T31" fmla="*/ 0 h 87"/>
                <a:gd name="T32" fmla="*/ 2147483646 w 200"/>
                <a:gd name="T33" fmla="*/ 0 h 87"/>
                <a:gd name="T34" fmla="*/ 2147483646 w 200"/>
                <a:gd name="T35" fmla="*/ 0 h 87"/>
                <a:gd name="T36" fmla="*/ 2147483646 w 200"/>
                <a:gd name="T37" fmla="*/ 0 h 87"/>
                <a:gd name="T38" fmla="*/ 2147483646 w 200"/>
                <a:gd name="T39" fmla="*/ 2147483646 h 87"/>
                <a:gd name="T40" fmla="*/ 0 w 200"/>
                <a:gd name="T41" fmla="*/ 2147483646 h 87"/>
                <a:gd name="T42" fmla="*/ 2147483646 w 200"/>
                <a:gd name="T43" fmla="*/ 2147483646 h 8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9479" name="组合 53">
            <a:extLst>
              <a:ext uri="{FF2B5EF4-FFF2-40B4-BE49-F238E27FC236}">
                <a16:creationId xmlns:a16="http://schemas.microsoft.com/office/drawing/2014/main" id="{02027479-069E-55D0-6AED-FC7F4EF155B2}"/>
              </a:ext>
            </a:extLst>
          </p:cNvPr>
          <p:cNvGrpSpPr>
            <a:grpSpLocks/>
          </p:cNvGrpSpPr>
          <p:nvPr/>
        </p:nvGrpSpPr>
        <p:grpSpPr bwMode="auto">
          <a:xfrm>
            <a:off x="9275763" y="3562350"/>
            <a:ext cx="468312" cy="528638"/>
            <a:chOff x="0" y="0"/>
            <a:chExt cx="406393" cy="459645"/>
          </a:xfrm>
        </p:grpSpPr>
        <p:sp>
          <p:nvSpPr>
            <p:cNvPr id="19484" name="Freeform 148">
              <a:extLst>
                <a:ext uri="{FF2B5EF4-FFF2-40B4-BE49-F238E27FC236}">
                  <a16:creationId xmlns:a16="http://schemas.microsoft.com/office/drawing/2014/main" id="{E7669253-C6F2-DC82-0B63-F8A27E77379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485" name="Freeform 149">
              <a:extLst>
                <a:ext uri="{FF2B5EF4-FFF2-40B4-BE49-F238E27FC236}">
                  <a16:creationId xmlns:a16="http://schemas.microsoft.com/office/drawing/2014/main" id="{01C90B00-A22A-335D-46B3-CEB4743B34A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486" name="Oval 150">
              <a:extLst>
                <a:ext uri="{FF2B5EF4-FFF2-40B4-BE49-F238E27FC236}">
                  <a16:creationId xmlns:a16="http://schemas.microsoft.com/office/drawing/2014/main" id="{EE584778-CC41-F85D-CE0B-F58D164A8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9480" name="文本框 57">
            <a:extLst>
              <a:ext uri="{FF2B5EF4-FFF2-40B4-BE49-F238E27FC236}">
                <a16:creationId xmlns:a16="http://schemas.microsoft.com/office/drawing/2014/main" id="{EE7481C5-9190-8ADB-E040-43F654626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238" y="1489075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9481" name="文本框 58">
            <a:extLst>
              <a:ext uri="{FF2B5EF4-FFF2-40B4-BE49-F238E27FC236}">
                <a16:creationId xmlns:a16="http://schemas.microsoft.com/office/drawing/2014/main" id="{0A0BF218-83A1-A3C1-6ECF-A6F6A18D8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3576638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9482" name="文本框 59">
            <a:extLst>
              <a:ext uri="{FF2B5EF4-FFF2-40B4-BE49-F238E27FC236}">
                <a16:creationId xmlns:a16="http://schemas.microsoft.com/office/drawing/2014/main" id="{FF80E4BB-B009-BD76-8262-D61E4F471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575" y="5800725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9483" name="文本框 60">
            <a:extLst>
              <a:ext uri="{FF2B5EF4-FFF2-40B4-BE49-F238E27FC236}">
                <a16:creationId xmlns:a16="http://schemas.microsoft.com/office/drawing/2014/main" id="{1C0D04B4-0ED1-3013-D6BC-7AC44696D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650" y="4552950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pic>
        <p:nvPicPr>
          <p:cNvPr id="19496" name="Picture 19495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24">
            <a:extLst>
              <a:ext uri="{FF2B5EF4-FFF2-40B4-BE49-F238E27FC236}">
                <a16:creationId xmlns:a16="http://schemas.microsoft.com/office/drawing/2014/main" id="{A9D0674E-0DC3-89E9-40E1-0B8AF0CE1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0485" name="任意多边形 21">
            <a:extLst>
              <a:ext uri="{FF2B5EF4-FFF2-40B4-BE49-F238E27FC236}">
                <a16:creationId xmlns:a16="http://schemas.microsoft.com/office/drawing/2014/main" id="{01FF104C-1E5B-FB1A-07A4-A14989D5F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1225" y="2035175"/>
            <a:ext cx="1374775" cy="1677988"/>
          </a:xfrm>
          <a:custGeom>
            <a:avLst/>
            <a:gdLst>
              <a:gd name="T0" fmla="*/ 0 w 1214904"/>
              <a:gd name="T1" fmla="*/ 0 h 2048025"/>
              <a:gd name="T2" fmla="*/ 2254189 w 1214904"/>
              <a:gd name="T3" fmla="*/ 506728 h 2048025"/>
              <a:gd name="T4" fmla="*/ 2254189 w 1214904"/>
              <a:gd name="T5" fmla="*/ 537236 h 2048025"/>
              <a:gd name="T6" fmla="*/ 2254189 w 1214904"/>
              <a:gd name="T7" fmla="*/ 725634 h 2048025"/>
              <a:gd name="T8" fmla="*/ 2254189 w 1214904"/>
              <a:gd name="T9" fmla="*/ 756142 h 2048025"/>
              <a:gd name="T10" fmla="*/ 0 w 1214904"/>
              <a:gd name="T11" fmla="*/ 423222 h 2048025"/>
              <a:gd name="T12" fmla="*/ 0 w 1214904"/>
              <a:gd name="T13" fmla="*/ 392713 h 2048025"/>
              <a:gd name="T14" fmla="*/ 0 w 1214904"/>
              <a:gd name="T15" fmla="*/ 30508 h 2048025"/>
              <a:gd name="T16" fmla="*/ 0 w 1214904"/>
              <a:gd name="T17" fmla="*/ 0 h 20480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14904" h="2048025">
                <a:moveTo>
                  <a:pt x="0" y="0"/>
                </a:moveTo>
                <a:lnTo>
                  <a:pt x="1214904" y="1372484"/>
                </a:lnTo>
                <a:lnTo>
                  <a:pt x="1214904" y="1455115"/>
                </a:lnTo>
                <a:lnTo>
                  <a:pt x="1214904" y="1965394"/>
                </a:lnTo>
                <a:lnTo>
                  <a:pt x="1214904" y="2048025"/>
                </a:lnTo>
                <a:lnTo>
                  <a:pt x="0" y="1146305"/>
                </a:lnTo>
                <a:lnTo>
                  <a:pt x="0" y="1063674"/>
                </a:lnTo>
                <a:lnTo>
                  <a:pt x="0" y="82631"/>
                </a:lnTo>
                <a:lnTo>
                  <a:pt x="0" y="0"/>
                </a:lnTo>
                <a:close/>
              </a:path>
            </a:pathLst>
          </a:custGeom>
          <a:solidFill>
            <a:srgbClr val="1E020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486" name="任意多边形 25">
            <a:extLst>
              <a:ext uri="{FF2B5EF4-FFF2-40B4-BE49-F238E27FC236}">
                <a16:creationId xmlns:a16="http://schemas.microsoft.com/office/drawing/2014/main" id="{67D4BE5D-1DEE-F6F9-74D0-AA4BD7319A7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21225" y="3803650"/>
            <a:ext cx="1374775" cy="1778000"/>
          </a:xfrm>
          <a:custGeom>
            <a:avLst/>
            <a:gdLst>
              <a:gd name="T0" fmla="*/ 2254171 w 1214906"/>
              <a:gd name="T1" fmla="*/ 802171 h 2169441"/>
              <a:gd name="T2" fmla="*/ 2254171 w 1214906"/>
              <a:gd name="T3" fmla="*/ 726722 h 2169441"/>
              <a:gd name="T4" fmla="*/ 2254173 w 1214906"/>
              <a:gd name="T5" fmla="*/ 726723 h 2169441"/>
              <a:gd name="T6" fmla="*/ 2254173 w 1214906"/>
              <a:gd name="T7" fmla="*/ 507489 h 2169441"/>
              <a:gd name="T8" fmla="*/ 2 w 1214906"/>
              <a:gd name="T9" fmla="*/ 0 h 2169441"/>
              <a:gd name="T10" fmla="*/ 2 w 1214906"/>
              <a:gd name="T11" fmla="*/ 75449 h 2169441"/>
              <a:gd name="T12" fmla="*/ 0 w 1214906"/>
              <a:gd name="T13" fmla="*/ 75448 h 2169441"/>
              <a:gd name="T14" fmla="*/ 0 w 1214906"/>
              <a:gd name="T15" fmla="*/ 468752 h 2169441"/>
              <a:gd name="T16" fmla="*/ 2254171 w 1214906"/>
              <a:gd name="T17" fmla="*/ 802171 h 216944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14906" h="2169441">
                <a:moveTo>
                  <a:pt x="1214904" y="2169441"/>
                </a:moveTo>
                <a:lnTo>
                  <a:pt x="1214904" y="1965393"/>
                </a:lnTo>
                <a:lnTo>
                  <a:pt x="1214906" y="1965394"/>
                </a:lnTo>
                <a:lnTo>
                  <a:pt x="1214906" y="1372484"/>
                </a:lnTo>
                <a:lnTo>
                  <a:pt x="2" y="0"/>
                </a:lnTo>
                <a:lnTo>
                  <a:pt x="2" y="204050"/>
                </a:lnTo>
                <a:lnTo>
                  <a:pt x="0" y="204047"/>
                </a:lnTo>
                <a:lnTo>
                  <a:pt x="0" y="1267721"/>
                </a:lnTo>
                <a:lnTo>
                  <a:pt x="1214904" y="2169441"/>
                </a:lnTo>
                <a:close/>
              </a:path>
            </a:pathLst>
          </a:cu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487" name="矩形 27">
            <a:extLst>
              <a:ext uri="{FF2B5EF4-FFF2-40B4-BE49-F238E27FC236}">
                <a16:creationId xmlns:a16="http://schemas.microsoft.com/office/drawing/2014/main" id="{A6E72E2C-E3C2-FB79-2A12-91D03A2F2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28825"/>
            <a:ext cx="4721225" cy="892175"/>
          </a:xfrm>
          <a:prstGeom prst="rect">
            <a:avLst/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0488" name="矩形 28">
            <a:extLst>
              <a:ext uri="{FF2B5EF4-FFF2-40B4-BE49-F238E27FC236}">
                <a16:creationId xmlns:a16="http://schemas.microsoft.com/office/drawing/2014/main" id="{21F3FD88-9928-D319-AF1B-03364B480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1000"/>
            <a:ext cx="4721225" cy="892175"/>
          </a:xfrm>
          <a:prstGeom prst="rect">
            <a:avLst/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0489" name="任意多边形 29">
            <a:extLst>
              <a:ext uri="{FF2B5EF4-FFF2-40B4-BE49-F238E27FC236}">
                <a16:creationId xmlns:a16="http://schemas.microsoft.com/office/drawing/2014/main" id="{9C65E683-9311-78C8-F142-69D23144E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1225" y="2921000"/>
            <a:ext cx="1374775" cy="892175"/>
          </a:xfrm>
          <a:custGeom>
            <a:avLst/>
            <a:gdLst>
              <a:gd name="T0" fmla="*/ 0 w 859824"/>
              <a:gd name="T1" fmla="*/ 0 h 675510"/>
              <a:gd name="T2" fmla="*/ 8985037 w 859824"/>
              <a:gd name="T3" fmla="*/ 1692696 h 675510"/>
              <a:gd name="T4" fmla="*/ 8985037 w 859824"/>
              <a:gd name="T5" fmla="*/ 2714708 h 675510"/>
              <a:gd name="T6" fmla="*/ 0 w 859824"/>
              <a:gd name="T7" fmla="*/ 2714708 h 675510"/>
              <a:gd name="T8" fmla="*/ 0 w 859824"/>
              <a:gd name="T9" fmla="*/ 0 h 6755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9824" h="675510">
                <a:moveTo>
                  <a:pt x="0" y="0"/>
                </a:moveTo>
                <a:lnTo>
                  <a:pt x="859824" y="421199"/>
                </a:lnTo>
                <a:lnTo>
                  <a:pt x="859824" y="675510"/>
                </a:lnTo>
                <a:lnTo>
                  <a:pt x="0" y="675510"/>
                </a:lnTo>
                <a:lnTo>
                  <a:pt x="0" y="0"/>
                </a:lnTo>
                <a:close/>
              </a:path>
            </a:pathLst>
          </a:custGeom>
          <a:solidFill>
            <a:srgbClr val="B40D1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490" name="矩形 30">
            <a:extLst>
              <a:ext uri="{FF2B5EF4-FFF2-40B4-BE49-F238E27FC236}">
                <a16:creationId xmlns:a16="http://schemas.microsoft.com/office/drawing/2014/main" id="{8553D43E-E5A2-FE22-0733-CA1D37BEC5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4695825"/>
            <a:ext cx="4721225" cy="892175"/>
          </a:xfrm>
          <a:prstGeom prst="rect">
            <a:avLst/>
          </a:pr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0491" name="矩形 31">
            <a:extLst>
              <a:ext uri="{FF2B5EF4-FFF2-40B4-BE49-F238E27FC236}">
                <a16:creationId xmlns:a16="http://schemas.microsoft.com/office/drawing/2014/main" id="{D2006CA0-0C1A-B150-D24B-C06EDBA4F63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3803650"/>
            <a:ext cx="4721225" cy="892175"/>
          </a:xfrm>
          <a:prstGeom prst="rect">
            <a:avLst/>
          </a:pr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0492" name="任意多边形 33">
            <a:extLst>
              <a:ext uri="{FF2B5EF4-FFF2-40B4-BE49-F238E27FC236}">
                <a16:creationId xmlns:a16="http://schemas.microsoft.com/office/drawing/2014/main" id="{656B9B1D-FCA1-CF6B-F4C4-3EC8F9D0310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21225" y="3803650"/>
            <a:ext cx="1374775" cy="890588"/>
          </a:xfrm>
          <a:custGeom>
            <a:avLst/>
            <a:gdLst>
              <a:gd name="T0" fmla="*/ 0 w 859824"/>
              <a:gd name="T1" fmla="*/ 0 h 675510"/>
              <a:gd name="T2" fmla="*/ 8985037 w 859824"/>
              <a:gd name="T3" fmla="*/ 1677694 h 675510"/>
              <a:gd name="T4" fmla="*/ 8985037 w 859824"/>
              <a:gd name="T5" fmla="*/ 2690647 h 675510"/>
              <a:gd name="T6" fmla="*/ 0 w 859824"/>
              <a:gd name="T7" fmla="*/ 2690647 h 675510"/>
              <a:gd name="T8" fmla="*/ 0 w 859824"/>
              <a:gd name="T9" fmla="*/ 0 h 6755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9824" h="675510">
                <a:moveTo>
                  <a:pt x="0" y="0"/>
                </a:moveTo>
                <a:lnTo>
                  <a:pt x="859824" y="421199"/>
                </a:lnTo>
                <a:lnTo>
                  <a:pt x="859824" y="675510"/>
                </a:lnTo>
                <a:lnTo>
                  <a:pt x="0" y="675510"/>
                </a:lnTo>
                <a:lnTo>
                  <a:pt x="0" y="0"/>
                </a:lnTo>
                <a:close/>
              </a:path>
            </a:pathLst>
          </a:custGeom>
          <a:solidFill>
            <a:srgbClr val="960B1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493" name="任意多边形 34">
            <a:extLst>
              <a:ext uri="{FF2B5EF4-FFF2-40B4-BE49-F238E27FC236}">
                <a16:creationId xmlns:a16="http://schemas.microsoft.com/office/drawing/2014/main" id="{5DB4B0DB-37AB-C69E-E5E0-0F0702B8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165475"/>
            <a:ext cx="6096000" cy="307975"/>
          </a:xfrm>
          <a:custGeom>
            <a:avLst/>
            <a:gdLst>
              <a:gd name="T0" fmla="*/ 0 w 6095998"/>
              <a:gd name="T1" fmla="*/ 0 h 308220"/>
              <a:gd name="T2" fmla="*/ 6096008 w 6095998"/>
              <a:gd name="T3" fmla="*/ 0 h 308220"/>
              <a:gd name="T4" fmla="*/ 6096008 w 6095998"/>
              <a:gd name="T5" fmla="*/ 306997 h 308220"/>
              <a:gd name="T6" fmla="*/ 0 w 6095998"/>
              <a:gd name="T7" fmla="*/ 306997 h 308220"/>
              <a:gd name="T8" fmla="*/ 0 w 6095998"/>
              <a:gd name="T9" fmla="*/ 0 h 3082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95998" h="308220">
                <a:moveTo>
                  <a:pt x="0" y="0"/>
                </a:moveTo>
                <a:lnTo>
                  <a:pt x="6095998" y="0"/>
                </a:lnTo>
                <a:lnTo>
                  <a:pt x="6095998" y="308220"/>
                </a:lnTo>
                <a:lnTo>
                  <a:pt x="0" y="308220"/>
                </a:lnTo>
                <a:lnTo>
                  <a:pt x="0" y="0"/>
                </a:lnTo>
                <a:close/>
              </a:path>
            </a:pathLst>
          </a:cu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494" name="任意多边形 35">
            <a:extLst>
              <a:ext uri="{FF2B5EF4-FFF2-40B4-BE49-F238E27FC236}">
                <a16:creationId xmlns:a16="http://schemas.microsoft.com/office/drawing/2014/main" id="{E4CC84E4-2DF9-EE2A-B4CB-F5F7FD7D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471863"/>
            <a:ext cx="6096000" cy="325437"/>
          </a:xfrm>
          <a:custGeom>
            <a:avLst/>
            <a:gdLst>
              <a:gd name="T0" fmla="*/ 0 w 6096001"/>
              <a:gd name="T1" fmla="*/ 0 h 325464"/>
              <a:gd name="T2" fmla="*/ 6095996 w 6096001"/>
              <a:gd name="T3" fmla="*/ 0 h 325464"/>
              <a:gd name="T4" fmla="*/ 6095996 w 6096001"/>
              <a:gd name="T5" fmla="*/ 325329 h 325464"/>
              <a:gd name="T6" fmla="*/ 0 w 6096001"/>
              <a:gd name="T7" fmla="*/ 325329 h 325464"/>
              <a:gd name="T8" fmla="*/ 0 w 6096001"/>
              <a:gd name="T9" fmla="*/ 0 h 3254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96001" h="325464">
                <a:moveTo>
                  <a:pt x="0" y="0"/>
                </a:moveTo>
                <a:lnTo>
                  <a:pt x="6096001" y="0"/>
                </a:lnTo>
                <a:lnTo>
                  <a:pt x="6096001" y="325464"/>
                </a:lnTo>
                <a:lnTo>
                  <a:pt x="0" y="325464"/>
                </a:lnTo>
                <a:lnTo>
                  <a:pt x="0" y="0"/>
                </a:ln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495" name="任意多边形 36">
            <a:extLst>
              <a:ext uri="{FF2B5EF4-FFF2-40B4-BE49-F238E27FC236}">
                <a16:creationId xmlns:a16="http://schemas.microsoft.com/office/drawing/2014/main" id="{5D1BCA1E-88AA-31A5-63F8-3B89CDEF3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797300"/>
            <a:ext cx="6096000" cy="346075"/>
          </a:xfrm>
          <a:custGeom>
            <a:avLst/>
            <a:gdLst>
              <a:gd name="T0" fmla="*/ 0 w 6095998"/>
              <a:gd name="T1" fmla="*/ 0 h 344546"/>
              <a:gd name="T2" fmla="*/ 6096008 w 6095998"/>
              <a:gd name="T3" fmla="*/ 0 h 344546"/>
              <a:gd name="T4" fmla="*/ 6096008 w 6095998"/>
              <a:gd name="T5" fmla="*/ 352259 h 344546"/>
              <a:gd name="T6" fmla="*/ 0 w 6095998"/>
              <a:gd name="T7" fmla="*/ 352259 h 344546"/>
              <a:gd name="T8" fmla="*/ 0 w 6095998"/>
              <a:gd name="T9" fmla="*/ 0 h 344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95998" h="344546">
                <a:moveTo>
                  <a:pt x="0" y="0"/>
                </a:moveTo>
                <a:lnTo>
                  <a:pt x="6095998" y="0"/>
                </a:lnTo>
                <a:lnTo>
                  <a:pt x="6095998" y="344546"/>
                </a:lnTo>
                <a:lnTo>
                  <a:pt x="0" y="344546"/>
                </a:lnTo>
                <a:lnTo>
                  <a:pt x="0" y="0"/>
                </a:lnTo>
                <a:close/>
              </a:path>
            </a:pathLst>
          </a:cu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496" name="任意多边形 37">
            <a:extLst>
              <a:ext uri="{FF2B5EF4-FFF2-40B4-BE49-F238E27FC236}">
                <a16:creationId xmlns:a16="http://schemas.microsoft.com/office/drawing/2014/main" id="{7961A17E-E9EE-C961-14B2-36FA43AA1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133850"/>
            <a:ext cx="6096000" cy="323850"/>
          </a:xfrm>
          <a:custGeom>
            <a:avLst/>
            <a:gdLst>
              <a:gd name="T0" fmla="*/ 0 w 6096001"/>
              <a:gd name="T1" fmla="*/ 0 h 324108"/>
              <a:gd name="T2" fmla="*/ 6095996 w 6096001"/>
              <a:gd name="T3" fmla="*/ 0 h 324108"/>
              <a:gd name="T4" fmla="*/ 6095996 w 6096001"/>
              <a:gd name="T5" fmla="*/ 322820 h 324108"/>
              <a:gd name="T6" fmla="*/ 0 w 6096001"/>
              <a:gd name="T7" fmla="*/ 322820 h 324108"/>
              <a:gd name="T8" fmla="*/ 0 w 6096001"/>
              <a:gd name="T9" fmla="*/ 0 h 3241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96001" h="324108">
                <a:moveTo>
                  <a:pt x="0" y="0"/>
                </a:moveTo>
                <a:lnTo>
                  <a:pt x="6096001" y="0"/>
                </a:lnTo>
                <a:lnTo>
                  <a:pt x="6096001" y="324108"/>
                </a:lnTo>
                <a:lnTo>
                  <a:pt x="0" y="324108"/>
                </a:lnTo>
                <a:lnTo>
                  <a:pt x="0" y="0"/>
                </a:lnTo>
                <a:close/>
              </a:path>
            </a:pathLst>
          </a:cu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497" name="椭圆 38">
            <a:extLst>
              <a:ext uri="{FF2B5EF4-FFF2-40B4-BE49-F238E27FC236}">
                <a16:creationId xmlns:a16="http://schemas.microsoft.com/office/drawing/2014/main" id="{C94F1736-5878-113B-1356-94E1E0AED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863" y="2776538"/>
            <a:ext cx="2071687" cy="2071687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>
            <a:solidFill>
              <a:schemeClr val="bg1"/>
            </a:solidFill>
            <a:bevel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0498" name="文本框 39">
            <a:extLst>
              <a:ext uri="{FF2B5EF4-FFF2-40B4-BE49-F238E27FC236}">
                <a16:creationId xmlns:a16="http://schemas.microsoft.com/office/drawing/2014/main" id="{FD094D4D-0F62-8FC2-55F6-0185A0DA6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3971925"/>
            <a:ext cx="37197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B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</a:t>
            </a:r>
            <a:endParaRPr lang="zh-CN" altLang="en-US" sz="1600" dirty="0">
              <a:solidFill>
                <a:srgbClr val="FBFBF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B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of the  narrative thought</a:t>
            </a:r>
            <a:endParaRPr lang="en-US" altLang="zh-CN" sz="2000" dirty="0">
              <a:solidFill>
                <a:srgbClr val="FBFBF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0499" name="文本框 40">
            <a:extLst>
              <a:ext uri="{FF2B5EF4-FFF2-40B4-BE49-F238E27FC236}">
                <a16:creationId xmlns:a16="http://schemas.microsoft.com/office/drawing/2014/main" id="{A827A72C-044E-2454-7CFD-74C1C5C4D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2178050"/>
            <a:ext cx="37197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B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</a:t>
            </a:r>
            <a:endParaRPr lang="zh-CN" altLang="en-US" sz="1600" dirty="0">
              <a:solidFill>
                <a:srgbClr val="FBFBF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B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of the  narrative thought</a:t>
            </a:r>
            <a:endParaRPr lang="en-US" altLang="zh-CN" sz="2000" dirty="0">
              <a:solidFill>
                <a:srgbClr val="FBFBF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0500" name="文本框 41">
            <a:extLst>
              <a:ext uri="{FF2B5EF4-FFF2-40B4-BE49-F238E27FC236}">
                <a16:creationId xmlns:a16="http://schemas.microsoft.com/office/drawing/2014/main" id="{9239447F-108F-390C-CE9D-5A53CDB2C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3081338"/>
            <a:ext cx="37197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of the  narrative thought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0501" name="文本框 42">
            <a:extLst>
              <a:ext uri="{FF2B5EF4-FFF2-40B4-BE49-F238E27FC236}">
                <a16:creationId xmlns:a16="http://schemas.microsoft.com/office/drawing/2014/main" id="{7415038E-139D-416C-05EE-2AC8EB80B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4860925"/>
            <a:ext cx="37197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of the  narrative thought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grpSp>
        <p:nvGrpSpPr>
          <p:cNvPr id="20502" name="组合 43">
            <a:extLst>
              <a:ext uri="{FF2B5EF4-FFF2-40B4-BE49-F238E27FC236}">
                <a16:creationId xmlns:a16="http://schemas.microsoft.com/office/drawing/2014/main" id="{C9FFEC6F-511E-ABE2-184F-F0AD3B828313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4881563"/>
            <a:ext cx="479425" cy="541337"/>
            <a:chOff x="0" y="0"/>
            <a:chExt cx="406393" cy="459645"/>
          </a:xfrm>
        </p:grpSpPr>
        <p:sp>
          <p:nvSpPr>
            <p:cNvPr id="20518" name="Freeform 148">
              <a:extLst>
                <a:ext uri="{FF2B5EF4-FFF2-40B4-BE49-F238E27FC236}">
                  <a16:creationId xmlns:a16="http://schemas.microsoft.com/office/drawing/2014/main" id="{4A444D5D-C909-32E1-4B60-B8B3F9CD457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519" name="Freeform 149">
              <a:extLst>
                <a:ext uri="{FF2B5EF4-FFF2-40B4-BE49-F238E27FC236}">
                  <a16:creationId xmlns:a16="http://schemas.microsoft.com/office/drawing/2014/main" id="{2E91FCC8-27CF-CA54-5266-A9BD0AF8FF7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520" name="Oval 150">
              <a:extLst>
                <a:ext uri="{FF2B5EF4-FFF2-40B4-BE49-F238E27FC236}">
                  <a16:creationId xmlns:a16="http://schemas.microsoft.com/office/drawing/2014/main" id="{D5DE64FE-4950-F19C-E22A-70ECB570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3" name="组合 47">
            <a:extLst>
              <a:ext uri="{FF2B5EF4-FFF2-40B4-BE49-F238E27FC236}">
                <a16:creationId xmlns:a16="http://schemas.microsoft.com/office/drawing/2014/main" id="{33C3A0FD-EA1B-2A17-DEB0-93FEBD2A0651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130550"/>
            <a:ext cx="447675" cy="501650"/>
            <a:chOff x="0" y="0"/>
            <a:chExt cx="402656" cy="450303"/>
          </a:xfrm>
        </p:grpSpPr>
        <p:sp>
          <p:nvSpPr>
            <p:cNvPr id="20513" name="Freeform 108">
              <a:extLst>
                <a:ext uri="{FF2B5EF4-FFF2-40B4-BE49-F238E27FC236}">
                  <a16:creationId xmlns:a16="http://schemas.microsoft.com/office/drawing/2014/main" id="{CC241526-ACBC-22AF-6912-AC3BE7A7601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514" name="Freeform 109">
              <a:extLst>
                <a:ext uri="{FF2B5EF4-FFF2-40B4-BE49-F238E27FC236}">
                  <a16:creationId xmlns:a16="http://schemas.microsoft.com/office/drawing/2014/main" id="{57A8441B-FD35-7265-7590-2D186B6FCC8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515" name="Freeform 110">
              <a:extLst>
                <a:ext uri="{FF2B5EF4-FFF2-40B4-BE49-F238E27FC236}">
                  <a16:creationId xmlns:a16="http://schemas.microsoft.com/office/drawing/2014/main" id="{2696EA6A-0BD7-4ED5-2FC1-A067ECC22082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516" name="Freeform 111">
              <a:extLst>
                <a:ext uri="{FF2B5EF4-FFF2-40B4-BE49-F238E27FC236}">
                  <a16:creationId xmlns:a16="http://schemas.microsoft.com/office/drawing/2014/main" id="{2FFB7CA9-B8F6-AD16-701B-85C8D56627B2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517" name="Freeform 112">
              <a:extLst>
                <a:ext uri="{FF2B5EF4-FFF2-40B4-BE49-F238E27FC236}">
                  <a16:creationId xmlns:a16="http://schemas.microsoft.com/office/drawing/2014/main" id="{C810D163-D43C-ADE3-2F97-CD5463FC989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0504" name="组合 53">
            <a:extLst>
              <a:ext uri="{FF2B5EF4-FFF2-40B4-BE49-F238E27FC236}">
                <a16:creationId xmlns:a16="http://schemas.microsoft.com/office/drawing/2014/main" id="{F08A8727-8E16-F2C2-9287-144A4DA21383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087813"/>
            <a:ext cx="388938" cy="384175"/>
            <a:chOff x="0" y="0"/>
            <a:chExt cx="453105" cy="448433"/>
          </a:xfrm>
        </p:grpSpPr>
        <p:sp>
          <p:nvSpPr>
            <p:cNvPr id="20511" name="Freeform 136">
              <a:extLst>
                <a:ext uri="{FF2B5EF4-FFF2-40B4-BE49-F238E27FC236}">
                  <a16:creationId xmlns:a16="http://schemas.microsoft.com/office/drawing/2014/main" id="{183740DB-A664-52D0-3706-F315E445C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512" name="Freeform 137">
              <a:extLst>
                <a:ext uri="{FF2B5EF4-FFF2-40B4-BE49-F238E27FC236}">
                  <a16:creationId xmlns:a16="http://schemas.microsoft.com/office/drawing/2014/main" id="{0BE4BD0F-FEC4-793B-E81F-40E7FA87429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0505" name="组合 56">
            <a:extLst>
              <a:ext uri="{FF2B5EF4-FFF2-40B4-BE49-F238E27FC236}">
                <a16:creationId xmlns:a16="http://schemas.microsoft.com/office/drawing/2014/main" id="{B92DAFBF-FAD9-D47F-2DAE-29501BE00EF1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254250"/>
            <a:ext cx="460375" cy="495300"/>
            <a:chOff x="0" y="0"/>
            <a:chExt cx="466184" cy="501686"/>
          </a:xfrm>
        </p:grpSpPr>
        <p:sp>
          <p:nvSpPr>
            <p:cNvPr id="20506" name="Freeform 154">
              <a:extLst>
                <a:ext uri="{FF2B5EF4-FFF2-40B4-BE49-F238E27FC236}">
                  <a16:creationId xmlns:a16="http://schemas.microsoft.com/office/drawing/2014/main" id="{AD647EE7-DDD9-67B6-F516-2CF5D7004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2147483646 w 23"/>
                <a:gd name="T1" fmla="*/ 0 h 21"/>
                <a:gd name="T2" fmla="*/ 2147483646 w 23"/>
                <a:gd name="T3" fmla="*/ 2147483646 h 21"/>
                <a:gd name="T4" fmla="*/ 2147483646 w 23"/>
                <a:gd name="T5" fmla="*/ 2147483646 h 21"/>
                <a:gd name="T6" fmla="*/ 2147483646 w 23"/>
                <a:gd name="T7" fmla="*/ 2147483646 h 21"/>
                <a:gd name="T8" fmla="*/ 2147483646 w 23"/>
                <a:gd name="T9" fmla="*/ 2147483646 h 21"/>
                <a:gd name="T10" fmla="*/ 2147483646 w 23"/>
                <a:gd name="T11" fmla="*/ 2147483646 h 21"/>
                <a:gd name="T12" fmla="*/ 2147483646 w 23"/>
                <a:gd name="T13" fmla="*/ 0 h 21"/>
                <a:gd name="T14" fmla="*/ 0 w 23"/>
                <a:gd name="T15" fmla="*/ 2147483646 h 21"/>
                <a:gd name="T16" fmla="*/ 2147483646 w 23"/>
                <a:gd name="T17" fmla="*/ 2147483646 h 21"/>
                <a:gd name="T18" fmla="*/ 2147483646 w 23"/>
                <a:gd name="T19" fmla="*/ 2147483646 h 21"/>
                <a:gd name="T20" fmla="*/ 2147483646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507" name="Rectangle 155">
              <a:extLst>
                <a:ext uri="{FF2B5EF4-FFF2-40B4-BE49-F238E27FC236}">
                  <a16:creationId xmlns:a16="http://schemas.microsoft.com/office/drawing/2014/main" id="{A7EA945D-1256-414B-FF4F-F6DB9DE31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0508" name="Freeform 156">
              <a:extLst>
                <a:ext uri="{FF2B5EF4-FFF2-40B4-BE49-F238E27FC236}">
                  <a16:creationId xmlns:a16="http://schemas.microsoft.com/office/drawing/2014/main" id="{F5758934-FD9D-32F0-F3FB-EF83D0A1424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2147483646 w 118"/>
                <a:gd name="T1" fmla="*/ 2147483646 h 118"/>
                <a:gd name="T2" fmla="*/ 2147483646 w 118"/>
                <a:gd name="T3" fmla="*/ 2147483646 h 118"/>
                <a:gd name="T4" fmla="*/ 2147483646 w 118"/>
                <a:gd name="T5" fmla="*/ 2147483646 h 118"/>
                <a:gd name="T6" fmla="*/ 2147483646 w 118"/>
                <a:gd name="T7" fmla="*/ 2147483646 h 118"/>
                <a:gd name="T8" fmla="*/ 2147483646 w 118"/>
                <a:gd name="T9" fmla="*/ 2147483646 h 118"/>
                <a:gd name="T10" fmla="*/ 2147483646 w 118"/>
                <a:gd name="T11" fmla="*/ 2147483646 h 118"/>
                <a:gd name="T12" fmla="*/ 2147483646 w 118"/>
                <a:gd name="T13" fmla="*/ 2147483646 h 118"/>
                <a:gd name="T14" fmla="*/ 2147483646 w 118"/>
                <a:gd name="T15" fmla="*/ 2147483646 h 118"/>
                <a:gd name="T16" fmla="*/ 2147483646 w 118"/>
                <a:gd name="T17" fmla="*/ 2147483646 h 118"/>
                <a:gd name="T18" fmla="*/ 2147483646 w 118"/>
                <a:gd name="T19" fmla="*/ 2147483646 h 118"/>
                <a:gd name="T20" fmla="*/ 2147483646 w 118"/>
                <a:gd name="T21" fmla="*/ 2147483646 h 118"/>
                <a:gd name="T22" fmla="*/ 2147483646 w 118"/>
                <a:gd name="T23" fmla="*/ 2147483646 h 118"/>
                <a:gd name="T24" fmla="*/ 2147483646 w 118"/>
                <a:gd name="T25" fmla="*/ 2147483646 h 118"/>
                <a:gd name="T26" fmla="*/ 2147483646 w 118"/>
                <a:gd name="T27" fmla="*/ 2147483646 h 118"/>
                <a:gd name="T28" fmla="*/ 2147483646 w 118"/>
                <a:gd name="T29" fmla="*/ 2147483646 h 118"/>
                <a:gd name="T30" fmla="*/ 2147483646 w 118"/>
                <a:gd name="T31" fmla="*/ 2147483646 h 118"/>
                <a:gd name="T32" fmla="*/ 2147483646 w 118"/>
                <a:gd name="T33" fmla="*/ 2147483646 h 118"/>
                <a:gd name="T34" fmla="*/ 2147483646 w 118"/>
                <a:gd name="T35" fmla="*/ 2147483646 h 118"/>
                <a:gd name="T36" fmla="*/ 2147483646 w 118"/>
                <a:gd name="T37" fmla="*/ 2147483646 h 118"/>
                <a:gd name="T38" fmla="*/ 2147483646 w 118"/>
                <a:gd name="T39" fmla="*/ 2147483646 h 118"/>
                <a:gd name="T40" fmla="*/ 2147483646 w 118"/>
                <a:gd name="T41" fmla="*/ 2147483646 h 118"/>
                <a:gd name="T42" fmla="*/ 2147483646 w 118"/>
                <a:gd name="T43" fmla="*/ 2147483646 h 118"/>
                <a:gd name="T44" fmla="*/ 2147483646 w 118"/>
                <a:gd name="T45" fmla="*/ 2147483646 h 118"/>
                <a:gd name="T46" fmla="*/ 2147483646 w 118"/>
                <a:gd name="T47" fmla="*/ 2147483646 h 118"/>
                <a:gd name="T48" fmla="*/ 2147483646 w 118"/>
                <a:gd name="T49" fmla="*/ 2147483646 h 118"/>
                <a:gd name="T50" fmla="*/ 2147483646 w 118"/>
                <a:gd name="T51" fmla="*/ 2147483646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509" name="Freeform 157">
              <a:extLst>
                <a:ext uri="{FF2B5EF4-FFF2-40B4-BE49-F238E27FC236}">
                  <a16:creationId xmlns:a16="http://schemas.microsoft.com/office/drawing/2014/main" id="{A7ED1CC9-2BE9-8FC4-0F32-072220FE190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2147483646 w 153"/>
                <a:gd name="T1" fmla="*/ 2147483646 h 227"/>
                <a:gd name="T2" fmla="*/ 2147483646 w 153"/>
                <a:gd name="T3" fmla="*/ 2147483646 h 227"/>
                <a:gd name="T4" fmla="*/ 2147483646 w 153"/>
                <a:gd name="T5" fmla="*/ 2147483646 h 227"/>
                <a:gd name="T6" fmla="*/ 2147483646 w 153"/>
                <a:gd name="T7" fmla="*/ 2147483646 h 227"/>
                <a:gd name="T8" fmla="*/ 2147483646 w 153"/>
                <a:gd name="T9" fmla="*/ 2147483646 h 227"/>
                <a:gd name="T10" fmla="*/ 2147483646 w 153"/>
                <a:gd name="T11" fmla="*/ 2147483646 h 227"/>
                <a:gd name="T12" fmla="*/ 2147483646 w 153"/>
                <a:gd name="T13" fmla="*/ 2147483646 h 227"/>
                <a:gd name="T14" fmla="*/ 2147483646 w 153"/>
                <a:gd name="T15" fmla="*/ 2147483646 h 227"/>
                <a:gd name="T16" fmla="*/ 2147483646 w 153"/>
                <a:gd name="T17" fmla="*/ 0 h 227"/>
                <a:gd name="T18" fmla="*/ 2147483646 w 153"/>
                <a:gd name="T19" fmla="*/ 0 h 227"/>
                <a:gd name="T20" fmla="*/ 0 w 153"/>
                <a:gd name="T21" fmla="*/ 2147483646 h 227"/>
                <a:gd name="T22" fmla="*/ 0 w 153"/>
                <a:gd name="T23" fmla="*/ 2147483646 h 227"/>
                <a:gd name="T24" fmla="*/ 2147483646 w 153"/>
                <a:gd name="T25" fmla="*/ 2147483646 h 227"/>
                <a:gd name="T26" fmla="*/ 2147483646 w 153"/>
                <a:gd name="T27" fmla="*/ 2147483646 h 227"/>
                <a:gd name="T28" fmla="*/ 2147483646 w 153"/>
                <a:gd name="T29" fmla="*/ 2147483646 h 227"/>
                <a:gd name="T30" fmla="*/ 2147483646 w 153"/>
                <a:gd name="T31" fmla="*/ 2147483646 h 227"/>
                <a:gd name="T32" fmla="*/ 2147483646 w 153"/>
                <a:gd name="T33" fmla="*/ 2147483646 h 227"/>
                <a:gd name="T34" fmla="*/ 2147483646 w 153"/>
                <a:gd name="T35" fmla="*/ 2147483646 h 227"/>
                <a:gd name="T36" fmla="*/ 2147483646 w 153"/>
                <a:gd name="T37" fmla="*/ 2147483646 h 227"/>
                <a:gd name="T38" fmla="*/ 2147483646 w 153"/>
                <a:gd name="T39" fmla="*/ 2147483646 h 227"/>
                <a:gd name="T40" fmla="*/ 2147483646 w 153"/>
                <a:gd name="T41" fmla="*/ 2147483646 h 227"/>
                <a:gd name="T42" fmla="*/ 2147483646 w 153"/>
                <a:gd name="T43" fmla="*/ 2147483646 h 227"/>
                <a:gd name="T44" fmla="*/ 2147483646 w 153"/>
                <a:gd name="T45" fmla="*/ 214748364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510" name="Freeform 158">
              <a:extLst>
                <a:ext uri="{FF2B5EF4-FFF2-40B4-BE49-F238E27FC236}">
                  <a16:creationId xmlns:a16="http://schemas.microsoft.com/office/drawing/2014/main" id="{4450677D-559E-2B51-169E-FFDA71D472D2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2147483646 w 86"/>
                <a:gd name="T1" fmla="*/ 2147483646 h 86"/>
                <a:gd name="T2" fmla="*/ 2147483646 w 86"/>
                <a:gd name="T3" fmla="*/ 2147483646 h 86"/>
                <a:gd name="T4" fmla="*/ 2147483646 w 86"/>
                <a:gd name="T5" fmla="*/ 2147483646 h 86"/>
                <a:gd name="T6" fmla="*/ 2147483646 w 86"/>
                <a:gd name="T7" fmla="*/ 2147483646 h 86"/>
                <a:gd name="T8" fmla="*/ 2147483646 w 86"/>
                <a:gd name="T9" fmla="*/ 2147483646 h 86"/>
                <a:gd name="T10" fmla="*/ 2147483646 w 86"/>
                <a:gd name="T11" fmla="*/ 2147483646 h 86"/>
                <a:gd name="T12" fmla="*/ 2147483646 w 86"/>
                <a:gd name="T13" fmla="*/ 2147483646 h 86"/>
                <a:gd name="T14" fmla="*/ 2147483646 w 86"/>
                <a:gd name="T15" fmla="*/ 2147483646 h 86"/>
                <a:gd name="T16" fmla="*/ 2147483646 w 86"/>
                <a:gd name="T17" fmla="*/ 2147483646 h 86"/>
                <a:gd name="T18" fmla="*/ 2147483646 w 86"/>
                <a:gd name="T19" fmla="*/ 2147483646 h 86"/>
                <a:gd name="T20" fmla="*/ 2147483646 w 86"/>
                <a:gd name="T21" fmla="*/ 2147483646 h 86"/>
                <a:gd name="T22" fmla="*/ 2147483646 w 86"/>
                <a:gd name="T23" fmla="*/ 2147483646 h 86"/>
                <a:gd name="T24" fmla="*/ 2147483646 w 86"/>
                <a:gd name="T25" fmla="*/ 2147483646 h 86"/>
                <a:gd name="T26" fmla="*/ 2147483646 w 86"/>
                <a:gd name="T27" fmla="*/ 2147483646 h 86"/>
                <a:gd name="T28" fmla="*/ 2147483646 w 86"/>
                <a:gd name="T29" fmla="*/ 2147483646 h 86"/>
                <a:gd name="T30" fmla="*/ 2147483646 w 86"/>
                <a:gd name="T31" fmla="*/ 2147483646 h 86"/>
                <a:gd name="T32" fmla="*/ 2147483646 w 86"/>
                <a:gd name="T33" fmla="*/ 2147483646 h 86"/>
                <a:gd name="T34" fmla="*/ 2147483646 w 86"/>
                <a:gd name="T35" fmla="*/ 2147483646 h 86"/>
                <a:gd name="T36" fmla="*/ 2147483646 w 86"/>
                <a:gd name="T37" fmla="*/ 2147483646 h 86"/>
                <a:gd name="T38" fmla="*/ 2147483646 w 86"/>
                <a:gd name="T39" fmla="*/ 2147483646 h 86"/>
                <a:gd name="T40" fmla="*/ 2147483646 w 86"/>
                <a:gd name="T41" fmla="*/ 2147483646 h 86"/>
                <a:gd name="T42" fmla="*/ 2147483646 w 86"/>
                <a:gd name="T43" fmla="*/ 2147483646 h 86"/>
                <a:gd name="T44" fmla="*/ 2147483646 w 86"/>
                <a:gd name="T45" fmla="*/ 2147483646 h 86"/>
                <a:gd name="T46" fmla="*/ 2147483646 w 86"/>
                <a:gd name="T47" fmla="*/ 2147483646 h 86"/>
                <a:gd name="T48" fmla="*/ 2147483646 w 86"/>
                <a:gd name="T49" fmla="*/ 2147483646 h 86"/>
                <a:gd name="T50" fmla="*/ 2147483646 w 86"/>
                <a:gd name="T51" fmla="*/ 2147483646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0521" name="Picture 20520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24">
            <a:extLst>
              <a:ext uri="{FF2B5EF4-FFF2-40B4-BE49-F238E27FC236}">
                <a16:creationId xmlns:a16="http://schemas.microsoft.com/office/drawing/2014/main" id="{D7C0E6B6-2C8F-65D2-5CD6-92F996809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graphicFrame>
        <p:nvGraphicFramePr>
          <p:cNvPr id="21509" name="Object 11">
            <a:hlinkClick r:id="" action="ppaction://ole?verb=1"/>
            <a:extLst>
              <a:ext uri="{FF2B5EF4-FFF2-40B4-BE49-F238E27FC236}">
                <a16:creationId xmlns:a16="http://schemas.microsoft.com/office/drawing/2014/main" id="{4B29B173-3082-0753-1312-D0AE9FE724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8750" y="1077913"/>
          <a:ext cx="13282613" cy="554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948160" imgH="4110480" progId="Excel.Chart.8">
                  <p:embed/>
                </p:oleObj>
              </mc:Choice>
              <mc:Fallback>
                <p:oleObj r:id="rId2" imgW="8948160" imgH="4110480" progId="Excel.Char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1077913"/>
                        <a:ext cx="13282613" cy="554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等腰三角形 21">
            <a:extLst>
              <a:ext uri="{FF2B5EF4-FFF2-40B4-BE49-F238E27FC236}">
                <a16:creationId xmlns:a16="http://schemas.microsoft.com/office/drawing/2014/main" id="{7990D34C-FF9A-B452-5BBC-325CA09DD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50" y="5410200"/>
            <a:ext cx="422275" cy="485775"/>
          </a:xfrm>
          <a:prstGeom prst="triangle">
            <a:avLst>
              <a:gd name="adj" fmla="val 50000"/>
            </a:avLst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1511" name="文本框 56">
            <a:extLst>
              <a:ext uri="{FF2B5EF4-FFF2-40B4-BE49-F238E27FC236}">
                <a16:creationId xmlns:a16="http://schemas.microsoft.com/office/drawing/2014/main" id="{1FFA0750-9383-8A85-08EA-70DA282A8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8052" y="5534337"/>
            <a:ext cx="264097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MORE  THAN  TEMPLATE
</a:t>
            </a:r>
            <a:r>
              <a:rPr lang="en-US" altLang="zh-CN" sz="14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/>
            </a:r>
            <a:endParaRPr lang="zh-CN" altLang="en-US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512" name="等腰三角形 25">
            <a:extLst>
              <a:ext uri="{FF2B5EF4-FFF2-40B4-BE49-F238E27FC236}">
                <a16:creationId xmlns:a16="http://schemas.microsoft.com/office/drawing/2014/main" id="{CA4088C6-5ADA-A78A-00EE-AF3939827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5449888"/>
            <a:ext cx="442912" cy="528637"/>
          </a:xfrm>
          <a:prstGeom prst="triangle">
            <a:avLst>
              <a:gd name="adj" fmla="val 50000"/>
            </a:avLst>
          </a:pr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1513" name="等腰三角形 29">
            <a:extLst>
              <a:ext uri="{FF2B5EF4-FFF2-40B4-BE49-F238E27FC236}">
                <a16:creationId xmlns:a16="http://schemas.microsoft.com/office/drawing/2014/main" id="{B32D9266-0C72-512E-4AD4-7F2E4F769EFB}"/>
              </a:ext>
            </a:extLst>
          </p:cNvPr>
          <p:cNvSpPr>
            <a:spLocks noChangeArrowheads="1"/>
          </p:cNvSpPr>
          <p:nvPr/>
        </p:nvSpPr>
        <p:spPr bwMode="auto">
          <a:xfrm rot="10860000" flipV="1">
            <a:off x="4632325" y="5476875"/>
            <a:ext cx="442913" cy="528638"/>
          </a:xfrm>
          <a:prstGeom prst="triangle">
            <a:avLst>
              <a:gd name="adj" fmla="val 50000"/>
            </a:avLst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1514" name="文本框 56">
            <a:extLst>
              <a:ext uri="{FF2B5EF4-FFF2-40B4-BE49-F238E27FC236}">
                <a16:creationId xmlns:a16="http://schemas.microsoft.com/office/drawing/2014/main" id="{A6655D35-AE34-573D-ECFF-F9C0859EB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15" y="5555346"/>
            <a:ext cx="264097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MORE  THAN  TEMPLATE
</a:t>
            </a:r>
            <a:r>
              <a:rPr lang="en-US" altLang="zh-CN" sz="14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/>
            </a:r>
            <a:endParaRPr lang="zh-CN" altLang="en-US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515" name="文本框 56">
            <a:extLst>
              <a:ext uri="{FF2B5EF4-FFF2-40B4-BE49-F238E27FC236}">
                <a16:creationId xmlns:a16="http://schemas.microsoft.com/office/drawing/2014/main" id="{C925CAE5-C69C-BFD7-C7E1-AF15CBF64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2376" y="5534337"/>
            <a:ext cx="264097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MORE  THAN  TEMPLATE
</a:t>
            </a:r>
            <a:r>
              <a:rPr lang="en-US" altLang="zh-CN" sz="14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/>
            </a:r>
            <a:endParaRPr lang="zh-CN" altLang="en-US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1516" name="Picture 21515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24">
            <a:extLst>
              <a:ext uri="{FF2B5EF4-FFF2-40B4-BE49-F238E27FC236}">
                <a16:creationId xmlns:a16="http://schemas.microsoft.com/office/drawing/2014/main" id="{7780DF18-0B27-2648-1C68-FF02A591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2533" name="等腰三角形 21">
            <a:extLst>
              <a:ext uri="{FF2B5EF4-FFF2-40B4-BE49-F238E27FC236}">
                <a16:creationId xmlns:a16="http://schemas.microsoft.com/office/drawing/2014/main" id="{D5F03818-948C-889D-E9BC-968A437A3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88" y="3101975"/>
            <a:ext cx="2520950" cy="2173288"/>
          </a:xfrm>
          <a:prstGeom prst="triangle">
            <a:avLst>
              <a:gd name="adj" fmla="val 50000"/>
            </a:avLst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2534" name="等腰三角形 25">
            <a:extLst>
              <a:ext uri="{FF2B5EF4-FFF2-40B4-BE49-F238E27FC236}">
                <a16:creationId xmlns:a16="http://schemas.microsoft.com/office/drawing/2014/main" id="{6BE5D1B8-D840-84B6-BBE6-5CA35E86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638" y="3094038"/>
            <a:ext cx="2520950" cy="2173287"/>
          </a:xfrm>
          <a:prstGeom prst="triangle">
            <a:avLst>
              <a:gd name="adj" fmla="val 50000"/>
            </a:avLst>
          </a:pr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2535" name="等腰三角形 27">
            <a:extLst>
              <a:ext uri="{FF2B5EF4-FFF2-40B4-BE49-F238E27FC236}">
                <a16:creationId xmlns:a16="http://schemas.microsoft.com/office/drawing/2014/main" id="{1454B6BB-2FF3-1B85-9E63-5DC424EA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338" y="3094038"/>
            <a:ext cx="2520950" cy="2173287"/>
          </a:xfrm>
          <a:prstGeom prst="triangle">
            <a:avLst>
              <a:gd name="adj" fmla="val 50000"/>
            </a:avLst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2536" name="等腰三角形 28">
            <a:extLst>
              <a:ext uri="{FF2B5EF4-FFF2-40B4-BE49-F238E27FC236}">
                <a16:creationId xmlns:a16="http://schemas.microsoft.com/office/drawing/2014/main" id="{762682E7-560E-47C8-519E-B3C2B83BA8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78575" y="3109913"/>
            <a:ext cx="2520950" cy="2173287"/>
          </a:xfrm>
          <a:prstGeom prst="triangle">
            <a:avLst>
              <a:gd name="adj" fmla="val 50000"/>
            </a:avLst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2537" name="等腰三角形 29">
            <a:extLst>
              <a:ext uri="{FF2B5EF4-FFF2-40B4-BE49-F238E27FC236}">
                <a16:creationId xmlns:a16="http://schemas.microsoft.com/office/drawing/2014/main" id="{2E17CE31-F94E-CA97-B288-49FA1479B24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36925" y="3086100"/>
            <a:ext cx="2520950" cy="2173288"/>
          </a:xfrm>
          <a:prstGeom prst="triangle">
            <a:avLst>
              <a:gd name="adj" fmla="val 50000"/>
            </a:avLst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2538" name="组合 30">
            <a:extLst>
              <a:ext uri="{FF2B5EF4-FFF2-40B4-BE49-F238E27FC236}">
                <a16:creationId xmlns:a16="http://schemas.microsoft.com/office/drawing/2014/main" id="{CD732A19-AB33-953B-CD61-3BFA736632F0}"/>
              </a:ext>
            </a:extLst>
          </p:cNvPr>
          <p:cNvGrpSpPr>
            <a:grpSpLocks/>
          </p:cNvGrpSpPr>
          <p:nvPr/>
        </p:nvGrpSpPr>
        <p:grpSpPr bwMode="auto">
          <a:xfrm>
            <a:off x="7440613" y="3409950"/>
            <a:ext cx="555625" cy="622300"/>
            <a:chOff x="0" y="0"/>
            <a:chExt cx="402656" cy="450303"/>
          </a:xfrm>
        </p:grpSpPr>
        <p:sp>
          <p:nvSpPr>
            <p:cNvPr id="22561" name="Freeform 108">
              <a:extLst>
                <a:ext uri="{FF2B5EF4-FFF2-40B4-BE49-F238E27FC236}">
                  <a16:creationId xmlns:a16="http://schemas.microsoft.com/office/drawing/2014/main" id="{8BA739AC-CC97-25FF-DFCD-9895D62C234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62" name="Freeform 109">
              <a:extLst>
                <a:ext uri="{FF2B5EF4-FFF2-40B4-BE49-F238E27FC236}">
                  <a16:creationId xmlns:a16="http://schemas.microsoft.com/office/drawing/2014/main" id="{C8BEB5C6-38D3-A887-A124-1C8D188CD0F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63" name="Freeform 110">
              <a:extLst>
                <a:ext uri="{FF2B5EF4-FFF2-40B4-BE49-F238E27FC236}">
                  <a16:creationId xmlns:a16="http://schemas.microsoft.com/office/drawing/2014/main" id="{687D3476-BB52-814C-BD7E-EC986B65C4F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64" name="Freeform 111">
              <a:extLst>
                <a:ext uri="{FF2B5EF4-FFF2-40B4-BE49-F238E27FC236}">
                  <a16:creationId xmlns:a16="http://schemas.microsoft.com/office/drawing/2014/main" id="{646AB722-58A1-7121-19B1-1A6BAD8D7662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65" name="Freeform 112">
              <a:extLst>
                <a:ext uri="{FF2B5EF4-FFF2-40B4-BE49-F238E27FC236}">
                  <a16:creationId xmlns:a16="http://schemas.microsoft.com/office/drawing/2014/main" id="{2037C47B-418B-7B1B-4A2F-F145A0E3778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2539" name="组合 37">
            <a:extLst>
              <a:ext uri="{FF2B5EF4-FFF2-40B4-BE49-F238E27FC236}">
                <a16:creationId xmlns:a16="http://schemas.microsoft.com/office/drawing/2014/main" id="{A2A0A52D-AF98-DEAD-C680-827F4D5DE23F}"/>
              </a:ext>
            </a:extLst>
          </p:cNvPr>
          <p:cNvGrpSpPr>
            <a:grpSpLocks/>
          </p:cNvGrpSpPr>
          <p:nvPr/>
        </p:nvGrpSpPr>
        <p:grpSpPr bwMode="auto">
          <a:xfrm>
            <a:off x="8845550" y="4217988"/>
            <a:ext cx="593725" cy="671512"/>
            <a:chOff x="0" y="0"/>
            <a:chExt cx="406393" cy="459645"/>
          </a:xfrm>
        </p:grpSpPr>
        <p:sp>
          <p:nvSpPr>
            <p:cNvPr id="22558" name="Freeform 148">
              <a:extLst>
                <a:ext uri="{FF2B5EF4-FFF2-40B4-BE49-F238E27FC236}">
                  <a16:creationId xmlns:a16="http://schemas.microsoft.com/office/drawing/2014/main" id="{D716A1BA-2450-6C1A-E65A-C3B4B13B3171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59" name="Freeform 149">
              <a:extLst>
                <a:ext uri="{FF2B5EF4-FFF2-40B4-BE49-F238E27FC236}">
                  <a16:creationId xmlns:a16="http://schemas.microsoft.com/office/drawing/2014/main" id="{B5ADBBD3-01D7-349F-5D15-9AF6CB1BB2D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60" name="Oval 150">
              <a:extLst>
                <a:ext uri="{FF2B5EF4-FFF2-40B4-BE49-F238E27FC236}">
                  <a16:creationId xmlns:a16="http://schemas.microsoft.com/office/drawing/2014/main" id="{E907B607-77B9-40ED-02BB-AFE2C304E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2540" name="组合 41">
            <a:extLst>
              <a:ext uri="{FF2B5EF4-FFF2-40B4-BE49-F238E27FC236}">
                <a16:creationId xmlns:a16="http://schemas.microsoft.com/office/drawing/2014/main" id="{996CBA83-6B5C-1258-A3F1-E6EAA9778BFD}"/>
              </a:ext>
            </a:extLst>
          </p:cNvPr>
          <p:cNvGrpSpPr>
            <a:grpSpLocks/>
          </p:cNvGrpSpPr>
          <p:nvPr/>
        </p:nvGrpSpPr>
        <p:grpSpPr bwMode="auto">
          <a:xfrm>
            <a:off x="2767013" y="4338638"/>
            <a:ext cx="571500" cy="546100"/>
            <a:chOff x="0" y="0"/>
            <a:chExt cx="2438400" cy="2332038"/>
          </a:xfrm>
        </p:grpSpPr>
        <p:sp>
          <p:nvSpPr>
            <p:cNvPr id="22556" name="Freeform 25">
              <a:extLst>
                <a:ext uri="{FF2B5EF4-FFF2-40B4-BE49-F238E27FC236}">
                  <a16:creationId xmlns:a16="http://schemas.microsoft.com/office/drawing/2014/main" id="{0424BBD4-6BFC-B6BB-3AC6-E6D1AB441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2147483646 w 413"/>
                <a:gd name="T1" fmla="*/ 2147483646 h 413"/>
                <a:gd name="T2" fmla="*/ 0 w 413"/>
                <a:gd name="T3" fmla="*/ 0 h 413"/>
                <a:gd name="T4" fmla="*/ 2147483646 w 413"/>
                <a:gd name="T5" fmla="*/ 0 h 413"/>
                <a:gd name="T6" fmla="*/ 2147483646 w 413"/>
                <a:gd name="T7" fmla="*/ 2147483646 h 4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57" name="任意多边形 43">
              <a:extLst>
                <a:ext uri="{FF2B5EF4-FFF2-40B4-BE49-F238E27FC236}">
                  <a16:creationId xmlns:a16="http://schemas.microsoft.com/office/drawing/2014/main" id="{41A8CEA8-1D53-C8BF-7ACB-874D3B8F9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2541" name="组合 44">
            <a:extLst>
              <a:ext uri="{FF2B5EF4-FFF2-40B4-BE49-F238E27FC236}">
                <a16:creationId xmlns:a16="http://schemas.microsoft.com/office/drawing/2014/main" id="{3C2F991D-1E22-31A2-224D-A1089379F58B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262438"/>
            <a:ext cx="569912" cy="612775"/>
            <a:chOff x="0" y="0"/>
            <a:chExt cx="466184" cy="501686"/>
          </a:xfrm>
        </p:grpSpPr>
        <p:sp>
          <p:nvSpPr>
            <p:cNvPr id="22551" name="Freeform 154">
              <a:extLst>
                <a:ext uri="{FF2B5EF4-FFF2-40B4-BE49-F238E27FC236}">
                  <a16:creationId xmlns:a16="http://schemas.microsoft.com/office/drawing/2014/main" id="{17DF5195-B06A-0A02-4664-FBCC3BD7B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2147483646 w 23"/>
                <a:gd name="T1" fmla="*/ 0 h 21"/>
                <a:gd name="T2" fmla="*/ 2147483646 w 23"/>
                <a:gd name="T3" fmla="*/ 2147483646 h 21"/>
                <a:gd name="T4" fmla="*/ 2147483646 w 23"/>
                <a:gd name="T5" fmla="*/ 2147483646 h 21"/>
                <a:gd name="T6" fmla="*/ 2147483646 w 23"/>
                <a:gd name="T7" fmla="*/ 2147483646 h 21"/>
                <a:gd name="T8" fmla="*/ 2147483646 w 23"/>
                <a:gd name="T9" fmla="*/ 2147483646 h 21"/>
                <a:gd name="T10" fmla="*/ 2147483646 w 23"/>
                <a:gd name="T11" fmla="*/ 2147483646 h 21"/>
                <a:gd name="T12" fmla="*/ 2147483646 w 23"/>
                <a:gd name="T13" fmla="*/ 0 h 21"/>
                <a:gd name="T14" fmla="*/ 0 w 23"/>
                <a:gd name="T15" fmla="*/ 2147483646 h 21"/>
                <a:gd name="T16" fmla="*/ 2147483646 w 23"/>
                <a:gd name="T17" fmla="*/ 2147483646 h 21"/>
                <a:gd name="T18" fmla="*/ 2147483646 w 23"/>
                <a:gd name="T19" fmla="*/ 2147483646 h 21"/>
                <a:gd name="T20" fmla="*/ 2147483646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52" name="Rectangle 155">
              <a:extLst>
                <a:ext uri="{FF2B5EF4-FFF2-40B4-BE49-F238E27FC236}">
                  <a16:creationId xmlns:a16="http://schemas.microsoft.com/office/drawing/2014/main" id="{A14F3958-B7A8-DB9F-72FB-6E1067304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2553" name="Freeform 156">
              <a:extLst>
                <a:ext uri="{FF2B5EF4-FFF2-40B4-BE49-F238E27FC236}">
                  <a16:creationId xmlns:a16="http://schemas.microsoft.com/office/drawing/2014/main" id="{FCA4FE74-C942-6103-8B35-5C030917AA0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2147483646 w 118"/>
                <a:gd name="T1" fmla="*/ 2147483646 h 118"/>
                <a:gd name="T2" fmla="*/ 2147483646 w 118"/>
                <a:gd name="T3" fmla="*/ 2147483646 h 118"/>
                <a:gd name="T4" fmla="*/ 2147483646 w 118"/>
                <a:gd name="T5" fmla="*/ 2147483646 h 118"/>
                <a:gd name="T6" fmla="*/ 2147483646 w 118"/>
                <a:gd name="T7" fmla="*/ 2147483646 h 118"/>
                <a:gd name="T8" fmla="*/ 2147483646 w 118"/>
                <a:gd name="T9" fmla="*/ 2147483646 h 118"/>
                <a:gd name="T10" fmla="*/ 2147483646 w 118"/>
                <a:gd name="T11" fmla="*/ 2147483646 h 118"/>
                <a:gd name="T12" fmla="*/ 2147483646 w 118"/>
                <a:gd name="T13" fmla="*/ 2147483646 h 118"/>
                <a:gd name="T14" fmla="*/ 2147483646 w 118"/>
                <a:gd name="T15" fmla="*/ 2147483646 h 118"/>
                <a:gd name="T16" fmla="*/ 2147483646 w 118"/>
                <a:gd name="T17" fmla="*/ 2147483646 h 118"/>
                <a:gd name="T18" fmla="*/ 2147483646 w 118"/>
                <a:gd name="T19" fmla="*/ 2147483646 h 118"/>
                <a:gd name="T20" fmla="*/ 2147483646 w 118"/>
                <a:gd name="T21" fmla="*/ 2147483646 h 118"/>
                <a:gd name="T22" fmla="*/ 2147483646 w 118"/>
                <a:gd name="T23" fmla="*/ 2147483646 h 118"/>
                <a:gd name="T24" fmla="*/ 2147483646 w 118"/>
                <a:gd name="T25" fmla="*/ 2147483646 h 118"/>
                <a:gd name="T26" fmla="*/ 2147483646 w 118"/>
                <a:gd name="T27" fmla="*/ 2147483646 h 118"/>
                <a:gd name="T28" fmla="*/ 2147483646 w 118"/>
                <a:gd name="T29" fmla="*/ 2147483646 h 118"/>
                <a:gd name="T30" fmla="*/ 2147483646 w 118"/>
                <a:gd name="T31" fmla="*/ 2147483646 h 118"/>
                <a:gd name="T32" fmla="*/ 2147483646 w 118"/>
                <a:gd name="T33" fmla="*/ 2147483646 h 118"/>
                <a:gd name="T34" fmla="*/ 2147483646 w 118"/>
                <a:gd name="T35" fmla="*/ 2147483646 h 118"/>
                <a:gd name="T36" fmla="*/ 2147483646 w 118"/>
                <a:gd name="T37" fmla="*/ 2147483646 h 118"/>
                <a:gd name="T38" fmla="*/ 2147483646 w 118"/>
                <a:gd name="T39" fmla="*/ 2147483646 h 118"/>
                <a:gd name="T40" fmla="*/ 2147483646 w 118"/>
                <a:gd name="T41" fmla="*/ 2147483646 h 118"/>
                <a:gd name="T42" fmla="*/ 2147483646 w 118"/>
                <a:gd name="T43" fmla="*/ 2147483646 h 118"/>
                <a:gd name="T44" fmla="*/ 2147483646 w 118"/>
                <a:gd name="T45" fmla="*/ 2147483646 h 118"/>
                <a:gd name="T46" fmla="*/ 2147483646 w 118"/>
                <a:gd name="T47" fmla="*/ 2147483646 h 118"/>
                <a:gd name="T48" fmla="*/ 2147483646 w 118"/>
                <a:gd name="T49" fmla="*/ 2147483646 h 118"/>
                <a:gd name="T50" fmla="*/ 2147483646 w 118"/>
                <a:gd name="T51" fmla="*/ 2147483646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54" name="Freeform 157">
              <a:extLst>
                <a:ext uri="{FF2B5EF4-FFF2-40B4-BE49-F238E27FC236}">
                  <a16:creationId xmlns:a16="http://schemas.microsoft.com/office/drawing/2014/main" id="{4A2D8129-7DB4-9DE9-89D9-8AF666B1331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2147483646 w 153"/>
                <a:gd name="T1" fmla="*/ 2147483646 h 227"/>
                <a:gd name="T2" fmla="*/ 2147483646 w 153"/>
                <a:gd name="T3" fmla="*/ 2147483646 h 227"/>
                <a:gd name="T4" fmla="*/ 2147483646 w 153"/>
                <a:gd name="T5" fmla="*/ 2147483646 h 227"/>
                <a:gd name="T6" fmla="*/ 2147483646 w 153"/>
                <a:gd name="T7" fmla="*/ 2147483646 h 227"/>
                <a:gd name="T8" fmla="*/ 2147483646 w 153"/>
                <a:gd name="T9" fmla="*/ 2147483646 h 227"/>
                <a:gd name="T10" fmla="*/ 2147483646 w 153"/>
                <a:gd name="T11" fmla="*/ 2147483646 h 227"/>
                <a:gd name="T12" fmla="*/ 2147483646 w 153"/>
                <a:gd name="T13" fmla="*/ 2147483646 h 227"/>
                <a:gd name="T14" fmla="*/ 2147483646 w 153"/>
                <a:gd name="T15" fmla="*/ 2147483646 h 227"/>
                <a:gd name="T16" fmla="*/ 2147483646 w 153"/>
                <a:gd name="T17" fmla="*/ 0 h 227"/>
                <a:gd name="T18" fmla="*/ 2147483646 w 153"/>
                <a:gd name="T19" fmla="*/ 0 h 227"/>
                <a:gd name="T20" fmla="*/ 0 w 153"/>
                <a:gd name="T21" fmla="*/ 2147483646 h 227"/>
                <a:gd name="T22" fmla="*/ 0 w 153"/>
                <a:gd name="T23" fmla="*/ 2147483646 h 227"/>
                <a:gd name="T24" fmla="*/ 2147483646 w 153"/>
                <a:gd name="T25" fmla="*/ 2147483646 h 227"/>
                <a:gd name="T26" fmla="*/ 2147483646 w 153"/>
                <a:gd name="T27" fmla="*/ 2147483646 h 227"/>
                <a:gd name="T28" fmla="*/ 2147483646 w 153"/>
                <a:gd name="T29" fmla="*/ 2147483646 h 227"/>
                <a:gd name="T30" fmla="*/ 2147483646 w 153"/>
                <a:gd name="T31" fmla="*/ 2147483646 h 227"/>
                <a:gd name="T32" fmla="*/ 2147483646 w 153"/>
                <a:gd name="T33" fmla="*/ 2147483646 h 227"/>
                <a:gd name="T34" fmla="*/ 2147483646 w 153"/>
                <a:gd name="T35" fmla="*/ 2147483646 h 227"/>
                <a:gd name="T36" fmla="*/ 2147483646 w 153"/>
                <a:gd name="T37" fmla="*/ 2147483646 h 227"/>
                <a:gd name="T38" fmla="*/ 2147483646 w 153"/>
                <a:gd name="T39" fmla="*/ 2147483646 h 227"/>
                <a:gd name="T40" fmla="*/ 2147483646 w 153"/>
                <a:gd name="T41" fmla="*/ 2147483646 h 227"/>
                <a:gd name="T42" fmla="*/ 2147483646 w 153"/>
                <a:gd name="T43" fmla="*/ 2147483646 h 227"/>
                <a:gd name="T44" fmla="*/ 2147483646 w 153"/>
                <a:gd name="T45" fmla="*/ 214748364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55" name="Freeform 158">
              <a:extLst>
                <a:ext uri="{FF2B5EF4-FFF2-40B4-BE49-F238E27FC236}">
                  <a16:creationId xmlns:a16="http://schemas.microsoft.com/office/drawing/2014/main" id="{4A45AB6B-83B4-0782-D22B-6A4963A754B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2147483646 w 86"/>
                <a:gd name="T1" fmla="*/ 2147483646 h 86"/>
                <a:gd name="T2" fmla="*/ 2147483646 w 86"/>
                <a:gd name="T3" fmla="*/ 2147483646 h 86"/>
                <a:gd name="T4" fmla="*/ 2147483646 w 86"/>
                <a:gd name="T5" fmla="*/ 2147483646 h 86"/>
                <a:gd name="T6" fmla="*/ 2147483646 w 86"/>
                <a:gd name="T7" fmla="*/ 2147483646 h 86"/>
                <a:gd name="T8" fmla="*/ 2147483646 w 86"/>
                <a:gd name="T9" fmla="*/ 2147483646 h 86"/>
                <a:gd name="T10" fmla="*/ 2147483646 w 86"/>
                <a:gd name="T11" fmla="*/ 2147483646 h 86"/>
                <a:gd name="T12" fmla="*/ 2147483646 w 86"/>
                <a:gd name="T13" fmla="*/ 2147483646 h 86"/>
                <a:gd name="T14" fmla="*/ 2147483646 w 86"/>
                <a:gd name="T15" fmla="*/ 2147483646 h 86"/>
                <a:gd name="T16" fmla="*/ 2147483646 w 86"/>
                <a:gd name="T17" fmla="*/ 2147483646 h 86"/>
                <a:gd name="T18" fmla="*/ 2147483646 w 86"/>
                <a:gd name="T19" fmla="*/ 2147483646 h 86"/>
                <a:gd name="T20" fmla="*/ 2147483646 w 86"/>
                <a:gd name="T21" fmla="*/ 2147483646 h 86"/>
                <a:gd name="T22" fmla="*/ 2147483646 w 86"/>
                <a:gd name="T23" fmla="*/ 2147483646 h 86"/>
                <a:gd name="T24" fmla="*/ 2147483646 w 86"/>
                <a:gd name="T25" fmla="*/ 2147483646 h 86"/>
                <a:gd name="T26" fmla="*/ 2147483646 w 86"/>
                <a:gd name="T27" fmla="*/ 2147483646 h 86"/>
                <a:gd name="T28" fmla="*/ 2147483646 w 86"/>
                <a:gd name="T29" fmla="*/ 2147483646 h 86"/>
                <a:gd name="T30" fmla="*/ 2147483646 w 86"/>
                <a:gd name="T31" fmla="*/ 2147483646 h 86"/>
                <a:gd name="T32" fmla="*/ 2147483646 w 86"/>
                <a:gd name="T33" fmla="*/ 2147483646 h 86"/>
                <a:gd name="T34" fmla="*/ 2147483646 w 86"/>
                <a:gd name="T35" fmla="*/ 2147483646 h 86"/>
                <a:gd name="T36" fmla="*/ 2147483646 w 86"/>
                <a:gd name="T37" fmla="*/ 2147483646 h 86"/>
                <a:gd name="T38" fmla="*/ 2147483646 w 86"/>
                <a:gd name="T39" fmla="*/ 2147483646 h 86"/>
                <a:gd name="T40" fmla="*/ 2147483646 w 86"/>
                <a:gd name="T41" fmla="*/ 2147483646 h 86"/>
                <a:gd name="T42" fmla="*/ 2147483646 w 86"/>
                <a:gd name="T43" fmla="*/ 2147483646 h 86"/>
                <a:gd name="T44" fmla="*/ 2147483646 w 86"/>
                <a:gd name="T45" fmla="*/ 2147483646 h 86"/>
                <a:gd name="T46" fmla="*/ 2147483646 w 86"/>
                <a:gd name="T47" fmla="*/ 2147483646 h 86"/>
                <a:gd name="T48" fmla="*/ 2147483646 w 86"/>
                <a:gd name="T49" fmla="*/ 2147483646 h 86"/>
                <a:gd name="T50" fmla="*/ 2147483646 w 86"/>
                <a:gd name="T51" fmla="*/ 2147483646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2542" name="组合 50">
            <a:extLst>
              <a:ext uri="{FF2B5EF4-FFF2-40B4-BE49-F238E27FC236}">
                <a16:creationId xmlns:a16="http://schemas.microsoft.com/office/drawing/2014/main" id="{59423137-52D2-8DF0-95F5-9E85E7276BF0}"/>
              </a:ext>
            </a:extLst>
          </p:cNvPr>
          <p:cNvGrpSpPr>
            <a:grpSpLocks/>
          </p:cNvGrpSpPr>
          <p:nvPr/>
        </p:nvGrpSpPr>
        <p:grpSpPr bwMode="auto">
          <a:xfrm>
            <a:off x="4279900" y="3409950"/>
            <a:ext cx="492125" cy="631825"/>
            <a:chOff x="0" y="0"/>
            <a:chExt cx="563562" cy="720725"/>
          </a:xfrm>
        </p:grpSpPr>
        <p:sp>
          <p:nvSpPr>
            <p:cNvPr id="22548" name="Freeform 32">
              <a:extLst>
                <a:ext uri="{FF2B5EF4-FFF2-40B4-BE49-F238E27FC236}">
                  <a16:creationId xmlns:a16="http://schemas.microsoft.com/office/drawing/2014/main" id="{C953A407-9E32-A1C6-3F1D-0A094AA1B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2147483646 w 64"/>
                <a:gd name="T1" fmla="*/ 2147483646 h 321"/>
                <a:gd name="T2" fmla="*/ 2147483646 w 64"/>
                <a:gd name="T3" fmla="*/ 2147483646 h 321"/>
                <a:gd name="T4" fmla="*/ 0 w 64"/>
                <a:gd name="T5" fmla="*/ 2147483646 h 321"/>
                <a:gd name="T6" fmla="*/ 0 w 64"/>
                <a:gd name="T7" fmla="*/ 2147483646 h 321"/>
                <a:gd name="T8" fmla="*/ 2147483646 w 64"/>
                <a:gd name="T9" fmla="*/ 0 h 321"/>
                <a:gd name="T10" fmla="*/ 2147483646 w 64"/>
                <a:gd name="T11" fmla="*/ 2147483646 h 321"/>
                <a:gd name="T12" fmla="*/ 2147483646 w 64"/>
                <a:gd name="T13" fmla="*/ 2147483646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49" name="Freeform 33">
              <a:extLst>
                <a:ext uri="{FF2B5EF4-FFF2-40B4-BE49-F238E27FC236}">
                  <a16:creationId xmlns:a16="http://schemas.microsoft.com/office/drawing/2014/main" id="{8EE6B27B-28B9-5D80-3AF4-5B71996C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2147483646 w 63"/>
                <a:gd name="T1" fmla="*/ 2147483646 h 125"/>
                <a:gd name="T2" fmla="*/ 2147483646 w 63"/>
                <a:gd name="T3" fmla="*/ 2147483646 h 125"/>
                <a:gd name="T4" fmla="*/ 0 w 63"/>
                <a:gd name="T5" fmla="*/ 2147483646 h 125"/>
                <a:gd name="T6" fmla="*/ 0 w 63"/>
                <a:gd name="T7" fmla="*/ 2147483646 h 125"/>
                <a:gd name="T8" fmla="*/ 2147483646 w 63"/>
                <a:gd name="T9" fmla="*/ 0 h 125"/>
                <a:gd name="T10" fmla="*/ 2147483646 w 63"/>
                <a:gd name="T11" fmla="*/ 2147483646 h 125"/>
                <a:gd name="T12" fmla="*/ 2147483646 w 63"/>
                <a:gd name="T13" fmla="*/ 2147483646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550" name="Freeform 34">
              <a:extLst>
                <a:ext uri="{FF2B5EF4-FFF2-40B4-BE49-F238E27FC236}">
                  <a16:creationId xmlns:a16="http://schemas.microsoft.com/office/drawing/2014/main" id="{0FF4E2FC-9135-B854-1E7F-D01DECC50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2147483646 w 64"/>
                <a:gd name="T1" fmla="*/ 2147483646 h 218"/>
                <a:gd name="T2" fmla="*/ 2147483646 w 64"/>
                <a:gd name="T3" fmla="*/ 2147483646 h 218"/>
                <a:gd name="T4" fmla="*/ 0 w 64"/>
                <a:gd name="T5" fmla="*/ 2147483646 h 218"/>
                <a:gd name="T6" fmla="*/ 0 w 64"/>
                <a:gd name="T7" fmla="*/ 2147483646 h 218"/>
                <a:gd name="T8" fmla="*/ 2147483646 w 64"/>
                <a:gd name="T9" fmla="*/ 0 h 218"/>
                <a:gd name="T10" fmla="*/ 2147483646 w 64"/>
                <a:gd name="T11" fmla="*/ 2147483646 h 218"/>
                <a:gd name="T12" fmla="*/ 2147483646 w 64"/>
                <a:gd name="T13" fmla="*/ 2147483646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2543" name="文本框 54">
            <a:extLst>
              <a:ext uri="{FF2B5EF4-FFF2-40B4-BE49-F238E27FC236}">
                <a16:creationId xmlns:a16="http://schemas.microsoft.com/office/drawing/2014/main" id="{20D1CB72-CCE6-1C4F-7AAD-18C80483B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863" y="2214563"/>
            <a:ext cx="264097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MORE  THAN  TEMPLATE
</a:t>
            </a:r>
            <a:r>
              <a:rPr lang="en-US" altLang="zh-CN" sz="14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/>
            </a:r>
            <a:endParaRPr lang="zh-CN" altLang="en-US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544" name="文本框 55">
            <a:extLst>
              <a:ext uri="{FF2B5EF4-FFF2-40B4-BE49-F238E27FC236}">
                <a16:creationId xmlns:a16="http://schemas.microsoft.com/office/drawing/2014/main" id="{26C63898-FF1F-1025-A2A1-222573A3C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425" y="2219325"/>
            <a:ext cx="264097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MORE  THAN  TEMPLATE
</a:t>
            </a:r>
            <a:r>
              <a:rPr lang="en-US" altLang="zh-CN" sz="14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/>
            </a:r>
            <a:endParaRPr lang="zh-CN" altLang="en-US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545" name="文本框 56">
            <a:extLst>
              <a:ext uri="{FF2B5EF4-FFF2-40B4-BE49-F238E27FC236}">
                <a16:creationId xmlns:a16="http://schemas.microsoft.com/office/drawing/2014/main" id="{BBD0E7DA-2A80-C04B-D783-CCA2D830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5584825"/>
            <a:ext cx="264097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MORE  THAN  TEMPLATE
</a:t>
            </a:r>
            <a:r>
              <a:rPr lang="en-US" altLang="zh-CN" sz="14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/>
            </a:r>
            <a:endParaRPr lang="zh-CN" altLang="en-US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546" name="文本框 57">
            <a:extLst>
              <a:ext uri="{FF2B5EF4-FFF2-40B4-BE49-F238E27FC236}">
                <a16:creationId xmlns:a16="http://schemas.microsoft.com/office/drawing/2014/main" id="{78E21FD2-9718-5CB1-FC69-08CF1DDD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5591175"/>
            <a:ext cx="264097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MORE  THAN  TEMPLATE
</a:t>
            </a:r>
            <a:r>
              <a:rPr lang="en-US" altLang="zh-CN" sz="14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/>
            </a:r>
            <a:endParaRPr lang="zh-CN" altLang="en-US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547" name="文本框 58">
            <a:extLst>
              <a:ext uri="{FF2B5EF4-FFF2-40B4-BE49-F238E27FC236}">
                <a16:creationId xmlns:a16="http://schemas.microsoft.com/office/drawing/2014/main" id="{353BB5ED-5959-93C1-BAEC-250228C15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338" y="5581650"/>
            <a:ext cx="264097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MORE  THAN  TEMPLATE
</a:t>
            </a:r>
            <a:r>
              <a:rPr lang="en-US" altLang="zh-CN" sz="1400" b="1" dirty="0">
                <a:solidFill>
                  <a:srgbClr val="F51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/>
            </a:r>
            <a:endParaRPr lang="zh-CN" altLang="en-US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2566" name="Picture 22565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2071B52-AB7B-99C0-DA7F-2A05AC9985F9}"/>
              </a:ext>
            </a:extLst>
          </p:cNvPr>
          <p:cNvSpPr txBox="1"/>
          <p:nvPr/>
        </p:nvSpPr>
        <p:spPr>
          <a:xfrm>
            <a:off x="3336925" y="2487317"/>
            <a:ext cx="31245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</a:p>
          <a:p>
            <a:endParaRPr lang="zh-CN" altLang="en-US" sz="1100" dirty="0"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89A7683-E313-E80D-CEE8-BB37BDD5B0F4}"/>
              </a:ext>
            </a:extLst>
          </p:cNvPr>
          <p:cNvSpPr txBox="1"/>
          <p:nvPr/>
        </p:nvSpPr>
        <p:spPr>
          <a:xfrm>
            <a:off x="6433951" y="2487317"/>
            <a:ext cx="31245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</a:p>
          <a:p>
            <a:endParaRPr lang="zh-CN" altLang="en-US" sz="1100" dirty="0"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C2172EC-DFDF-0F65-93C1-FFA133508083}"/>
              </a:ext>
            </a:extLst>
          </p:cNvPr>
          <p:cNvSpPr txBox="1"/>
          <p:nvPr/>
        </p:nvSpPr>
        <p:spPr>
          <a:xfrm>
            <a:off x="1550304" y="5895887"/>
            <a:ext cx="31245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</a:p>
          <a:p>
            <a:endParaRPr lang="zh-CN" altLang="en-US" sz="1100" dirty="0"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538CE69-DA48-E850-F5A5-FE81D147DDEB}"/>
              </a:ext>
            </a:extLst>
          </p:cNvPr>
          <p:cNvSpPr txBox="1"/>
          <p:nvPr/>
        </p:nvSpPr>
        <p:spPr>
          <a:xfrm>
            <a:off x="4609223" y="5895887"/>
            <a:ext cx="31245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</a:p>
          <a:p>
            <a:endParaRPr lang="zh-CN" altLang="en-US" sz="1100" dirty="0"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0EE9E14-AE9B-BBE2-739D-0323CD28B241}"/>
              </a:ext>
            </a:extLst>
          </p:cNvPr>
          <p:cNvSpPr txBox="1"/>
          <p:nvPr/>
        </p:nvSpPr>
        <p:spPr>
          <a:xfrm>
            <a:off x="7668141" y="5895887"/>
            <a:ext cx="31245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</a:p>
          <a:p>
            <a:endParaRPr lang="zh-CN" altLang="en-US" sz="11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24">
            <a:extLst>
              <a:ext uri="{FF2B5EF4-FFF2-40B4-BE49-F238E27FC236}">
                <a16:creationId xmlns:a16="http://schemas.microsoft.com/office/drawing/2014/main" id="{127B3EBE-D702-C576-4107-12F42566E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3557" name="任意多边形 21">
            <a:extLst>
              <a:ext uri="{FF2B5EF4-FFF2-40B4-BE49-F238E27FC236}">
                <a16:creationId xmlns:a16="http://schemas.microsoft.com/office/drawing/2014/main" id="{E8BA602F-AAC2-DE07-15A4-90B1028A8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2163"/>
            <a:ext cx="5387975" cy="1012825"/>
          </a:xfrm>
          <a:custGeom>
            <a:avLst/>
            <a:gdLst>
              <a:gd name="T0" fmla="*/ 5293672 w 5388429"/>
              <a:gd name="T1" fmla="*/ 0 h 1012510"/>
              <a:gd name="T2" fmla="*/ 5386159 w 5388429"/>
              <a:gd name="T3" fmla="*/ 0 h 1012510"/>
              <a:gd name="T4" fmla="*/ 5386159 w 5388429"/>
              <a:gd name="T5" fmla="*/ 664993 h 1012510"/>
              <a:gd name="T6" fmla="*/ 5037753 w 5388429"/>
              <a:gd name="T7" fmla="*/ 1014085 h 1012510"/>
              <a:gd name="T8" fmla="*/ 0 w 5388429"/>
              <a:gd name="T9" fmla="*/ 1014085 h 1012510"/>
              <a:gd name="T10" fmla="*/ 0 w 5388429"/>
              <a:gd name="T11" fmla="*/ 909545 h 1012510"/>
              <a:gd name="T12" fmla="*/ 4945265 w 5388429"/>
              <a:gd name="T13" fmla="*/ 909545 h 1012510"/>
              <a:gd name="T14" fmla="*/ 5293672 w 5388429"/>
              <a:gd name="T15" fmla="*/ 560448 h 1012510"/>
              <a:gd name="T16" fmla="*/ 5293672 w 5388429"/>
              <a:gd name="T17" fmla="*/ 0 h 10125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388429" h="1012510">
                <a:moveTo>
                  <a:pt x="5295902" y="0"/>
                </a:moveTo>
                <a:lnTo>
                  <a:pt x="5388429" y="0"/>
                </a:lnTo>
                <a:lnTo>
                  <a:pt x="5388429" y="663958"/>
                </a:lnTo>
                <a:cubicBezTo>
                  <a:pt x="5388429" y="856458"/>
                  <a:pt x="5232377" y="1012510"/>
                  <a:pt x="5039877" y="1012510"/>
                </a:cubicBezTo>
                <a:lnTo>
                  <a:pt x="0" y="1012510"/>
                </a:lnTo>
                <a:lnTo>
                  <a:pt x="0" y="908130"/>
                </a:lnTo>
                <a:lnTo>
                  <a:pt x="4947350" y="908130"/>
                </a:lnTo>
                <a:cubicBezTo>
                  <a:pt x="5139850" y="908130"/>
                  <a:pt x="5295902" y="752078"/>
                  <a:pt x="5295902" y="559578"/>
                </a:cubicBezTo>
                <a:lnTo>
                  <a:pt x="5295902" y="0"/>
                </a:lnTo>
                <a:close/>
              </a:path>
            </a:pathLst>
          </a:cu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558" name="椭圆 25">
            <a:extLst>
              <a:ext uri="{FF2B5EF4-FFF2-40B4-BE49-F238E27FC236}">
                <a16:creationId xmlns:a16="http://schemas.microsoft.com/office/drawing/2014/main" id="{532B6375-64B5-B9D0-76E7-EF85481B6C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62500" y="2179638"/>
            <a:ext cx="1152525" cy="1152525"/>
          </a:xfrm>
          <a:prstGeom prst="ellipse">
            <a:avLst/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3559" name="椭圆 27">
            <a:extLst>
              <a:ext uri="{FF2B5EF4-FFF2-40B4-BE49-F238E27FC236}">
                <a16:creationId xmlns:a16="http://schemas.microsoft.com/office/drawing/2014/main" id="{CF85B370-4073-C41C-F029-1D0BB2F37C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52850" y="2908300"/>
            <a:ext cx="1150938" cy="1152525"/>
          </a:xfrm>
          <a:prstGeom prst="ellipse">
            <a:avLst/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3560" name="椭圆 30">
            <a:extLst>
              <a:ext uri="{FF2B5EF4-FFF2-40B4-BE49-F238E27FC236}">
                <a16:creationId xmlns:a16="http://schemas.microsoft.com/office/drawing/2014/main" id="{031B2036-806D-63D5-9B30-D80CA39A4B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04088" y="2908300"/>
            <a:ext cx="1150937" cy="1152525"/>
          </a:xfrm>
          <a:prstGeom prst="ellipse">
            <a:avLst/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3561" name="椭圆 31">
            <a:extLst>
              <a:ext uri="{FF2B5EF4-FFF2-40B4-BE49-F238E27FC236}">
                <a16:creationId xmlns:a16="http://schemas.microsoft.com/office/drawing/2014/main" id="{81CBE096-B772-9B2D-8F24-DF1C12FC7F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92850" y="2179638"/>
            <a:ext cx="1152525" cy="1152525"/>
          </a:xfrm>
          <a:prstGeom prst="ellipse">
            <a:avLst/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3562" name="任意多边形 33">
            <a:extLst>
              <a:ext uri="{FF2B5EF4-FFF2-40B4-BE49-F238E27FC236}">
                <a16:creationId xmlns:a16="http://schemas.microsoft.com/office/drawing/2014/main" id="{5776F250-F7D9-937E-7A36-AC9F6E0A9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0825"/>
            <a:ext cx="4413250" cy="1012825"/>
          </a:xfrm>
          <a:custGeom>
            <a:avLst/>
            <a:gdLst>
              <a:gd name="T0" fmla="*/ 4317192 w 4414157"/>
              <a:gd name="T1" fmla="*/ 0 h 1012510"/>
              <a:gd name="T2" fmla="*/ 4409624 w 4414157"/>
              <a:gd name="T3" fmla="*/ 0 h 1012510"/>
              <a:gd name="T4" fmla="*/ 4409624 w 4414157"/>
              <a:gd name="T5" fmla="*/ 664993 h 1012510"/>
              <a:gd name="T6" fmla="*/ 4061430 w 4414157"/>
              <a:gd name="T7" fmla="*/ 1014085 h 1012510"/>
              <a:gd name="T8" fmla="*/ 0 w 4414157"/>
              <a:gd name="T9" fmla="*/ 1014085 h 1012510"/>
              <a:gd name="T10" fmla="*/ 0 w 4414157"/>
              <a:gd name="T11" fmla="*/ 909545 h 1012510"/>
              <a:gd name="T12" fmla="*/ 3968998 w 4414157"/>
              <a:gd name="T13" fmla="*/ 909545 h 1012510"/>
              <a:gd name="T14" fmla="*/ 4317192 w 4414157"/>
              <a:gd name="T15" fmla="*/ 560448 h 1012510"/>
              <a:gd name="T16" fmla="*/ 4317192 w 4414157"/>
              <a:gd name="T17" fmla="*/ 0 h 10125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414157" h="1012510">
                <a:moveTo>
                  <a:pt x="4321630" y="0"/>
                </a:moveTo>
                <a:lnTo>
                  <a:pt x="4414157" y="0"/>
                </a:lnTo>
                <a:lnTo>
                  <a:pt x="4414157" y="663958"/>
                </a:lnTo>
                <a:cubicBezTo>
                  <a:pt x="4414157" y="856458"/>
                  <a:pt x="4258105" y="1012510"/>
                  <a:pt x="4065605" y="1012510"/>
                </a:cubicBezTo>
                <a:lnTo>
                  <a:pt x="0" y="1012510"/>
                </a:lnTo>
                <a:lnTo>
                  <a:pt x="0" y="908130"/>
                </a:lnTo>
                <a:lnTo>
                  <a:pt x="3973078" y="908130"/>
                </a:lnTo>
                <a:cubicBezTo>
                  <a:pt x="4165578" y="908130"/>
                  <a:pt x="4321630" y="752078"/>
                  <a:pt x="4321630" y="559578"/>
                </a:cubicBezTo>
                <a:lnTo>
                  <a:pt x="4321630" y="0"/>
                </a:ln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563" name="任意多边形 35">
            <a:extLst>
              <a:ext uri="{FF2B5EF4-FFF2-40B4-BE49-F238E27FC236}">
                <a16:creationId xmlns:a16="http://schemas.microsoft.com/office/drawing/2014/main" id="{40D03834-80B5-8A7C-79B6-EE2632AC67D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819900" y="3316288"/>
            <a:ext cx="5387975" cy="1012825"/>
          </a:xfrm>
          <a:custGeom>
            <a:avLst/>
            <a:gdLst>
              <a:gd name="T0" fmla="*/ 5293672 w 5388429"/>
              <a:gd name="T1" fmla="*/ 0 h 1012510"/>
              <a:gd name="T2" fmla="*/ 5386159 w 5388429"/>
              <a:gd name="T3" fmla="*/ 0 h 1012510"/>
              <a:gd name="T4" fmla="*/ 5386159 w 5388429"/>
              <a:gd name="T5" fmla="*/ 664993 h 1012510"/>
              <a:gd name="T6" fmla="*/ 5037753 w 5388429"/>
              <a:gd name="T7" fmla="*/ 1014085 h 1012510"/>
              <a:gd name="T8" fmla="*/ 0 w 5388429"/>
              <a:gd name="T9" fmla="*/ 1014085 h 1012510"/>
              <a:gd name="T10" fmla="*/ 0 w 5388429"/>
              <a:gd name="T11" fmla="*/ 909545 h 1012510"/>
              <a:gd name="T12" fmla="*/ 4945265 w 5388429"/>
              <a:gd name="T13" fmla="*/ 909545 h 1012510"/>
              <a:gd name="T14" fmla="*/ 5293672 w 5388429"/>
              <a:gd name="T15" fmla="*/ 560448 h 1012510"/>
              <a:gd name="T16" fmla="*/ 5293672 w 5388429"/>
              <a:gd name="T17" fmla="*/ 0 h 10125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388429" h="1012510">
                <a:moveTo>
                  <a:pt x="5295902" y="0"/>
                </a:moveTo>
                <a:lnTo>
                  <a:pt x="5388429" y="0"/>
                </a:lnTo>
                <a:lnTo>
                  <a:pt x="5388429" y="663958"/>
                </a:lnTo>
                <a:cubicBezTo>
                  <a:pt x="5388429" y="856458"/>
                  <a:pt x="5232377" y="1012510"/>
                  <a:pt x="5039877" y="1012510"/>
                </a:cubicBezTo>
                <a:lnTo>
                  <a:pt x="0" y="1012510"/>
                </a:lnTo>
                <a:lnTo>
                  <a:pt x="0" y="908130"/>
                </a:lnTo>
                <a:lnTo>
                  <a:pt x="4947350" y="908130"/>
                </a:lnTo>
                <a:cubicBezTo>
                  <a:pt x="5139850" y="908130"/>
                  <a:pt x="5295902" y="752078"/>
                  <a:pt x="5295902" y="559578"/>
                </a:cubicBezTo>
                <a:lnTo>
                  <a:pt x="5295902" y="0"/>
                </a:lnTo>
                <a:close/>
              </a:path>
            </a:pathLst>
          </a:cu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564" name="任意多边形 36">
            <a:extLst>
              <a:ext uri="{FF2B5EF4-FFF2-40B4-BE49-F238E27FC236}">
                <a16:creationId xmlns:a16="http://schemas.microsoft.com/office/drawing/2014/main" id="{01163337-2B7B-CAEF-6535-CD127BECA0F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794625" y="4044950"/>
            <a:ext cx="4414838" cy="1012825"/>
          </a:xfrm>
          <a:custGeom>
            <a:avLst/>
            <a:gdLst>
              <a:gd name="T0" fmla="*/ 4413798 w 4415098"/>
              <a:gd name="T1" fmla="*/ 0 h 1012510"/>
              <a:gd name="T2" fmla="*/ 4321297 w 4415098"/>
              <a:gd name="T3" fmla="*/ 0 h 1012510"/>
              <a:gd name="T4" fmla="*/ 4321297 w 4415098"/>
              <a:gd name="T5" fmla="*/ 560448 h 1012510"/>
              <a:gd name="T6" fmla="*/ 3972849 w 4415098"/>
              <a:gd name="T7" fmla="*/ 909545 h 1012510"/>
              <a:gd name="T8" fmla="*/ 0 w 4415098"/>
              <a:gd name="T9" fmla="*/ 909545 h 1012510"/>
              <a:gd name="T10" fmla="*/ 0 w 4415098"/>
              <a:gd name="T11" fmla="*/ 1014085 h 1012510"/>
              <a:gd name="T12" fmla="*/ 4065351 w 4415098"/>
              <a:gd name="T13" fmla="*/ 1014085 h 1012510"/>
              <a:gd name="T14" fmla="*/ 4413798 w 4415098"/>
              <a:gd name="T15" fmla="*/ 664993 h 1012510"/>
              <a:gd name="T16" fmla="*/ 4413798 w 4415098"/>
              <a:gd name="T17" fmla="*/ 0 h 10125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415098" h="1012510">
                <a:moveTo>
                  <a:pt x="4415098" y="0"/>
                </a:moveTo>
                <a:lnTo>
                  <a:pt x="4322571" y="0"/>
                </a:lnTo>
                <a:lnTo>
                  <a:pt x="4322571" y="559578"/>
                </a:lnTo>
                <a:cubicBezTo>
                  <a:pt x="4322571" y="752078"/>
                  <a:pt x="4166519" y="908130"/>
                  <a:pt x="3974019" y="908130"/>
                </a:cubicBezTo>
                <a:lnTo>
                  <a:pt x="0" y="908130"/>
                </a:lnTo>
                <a:lnTo>
                  <a:pt x="0" y="1012510"/>
                </a:lnTo>
                <a:lnTo>
                  <a:pt x="4066546" y="1012510"/>
                </a:lnTo>
                <a:cubicBezTo>
                  <a:pt x="4259046" y="1012510"/>
                  <a:pt x="4415098" y="856458"/>
                  <a:pt x="4415098" y="663958"/>
                </a:cubicBezTo>
                <a:lnTo>
                  <a:pt x="4415098" y="0"/>
                </a:ln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3565" name="组合 38">
            <a:extLst>
              <a:ext uri="{FF2B5EF4-FFF2-40B4-BE49-F238E27FC236}">
                <a16:creationId xmlns:a16="http://schemas.microsoft.com/office/drawing/2014/main" id="{3CBEF853-913D-8986-88E6-5F06220040C6}"/>
              </a:ext>
            </a:extLst>
          </p:cNvPr>
          <p:cNvGrpSpPr>
            <a:grpSpLocks/>
          </p:cNvGrpSpPr>
          <p:nvPr/>
        </p:nvGrpSpPr>
        <p:grpSpPr bwMode="auto">
          <a:xfrm>
            <a:off x="4057650" y="3119438"/>
            <a:ext cx="573088" cy="600075"/>
            <a:chOff x="0" y="0"/>
            <a:chExt cx="444697" cy="466185"/>
          </a:xfrm>
        </p:grpSpPr>
        <p:sp>
          <p:nvSpPr>
            <p:cNvPr id="23598" name="Freeform 11">
              <a:extLst>
                <a:ext uri="{FF2B5EF4-FFF2-40B4-BE49-F238E27FC236}">
                  <a16:creationId xmlns:a16="http://schemas.microsoft.com/office/drawing/2014/main" id="{A99229F8-4BAF-A1A8-94C7-8D47EC3FE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93" y="245705"/>
              <a:ext cx="88753" cy="87818"/>
            </a:xfrm>
            <a:custGeom>
              <a:avLst/>
              <a:gdLst>
                <a:gd name="T0" fmla="*/ 2147483646 w 40"/>
                <a:gd name="T1" fmla="*/ 2147483646 h 40"/>
                <a:gd name="T2" fmla="*/ 2147483646 w 40"/>
                <a:gd name="T3" fmla="*/ 0 h 40"/>
                <a:gd name="T4" fmla="*/ 0 w 40"/>
                <a:gd name="T5" fmla="*/ 2147483646 h 40"/>
                <a:gd name="T6" fmla="*/ 2147483646 w 40"/>
                <a:gd name="T7" fmla="*/ 2147483646 h 40"/>
                <a:gd name="T8" fmla="*/ 2147483646 w 40"/>
                <a:gd name="T9" fmla="*/ 2147483646 h 40"/>
                <a:gd name="T10" fmla="*/ 2147483646 w 40"/>
                <a:gd name="T11" fmla="*/ 2147483646 h 40"/>
                <a:gd name="T12" fmla="*/ 2147483646 w 40"/>
                <a:gd name="T13" fmla="*/ 2147483646 h 40"/>
                <a:gd name="T14" fmla="*/ 2147483646 w 40"/>
                <a:gd name="T15" fmla="*/ 2147483646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1"/>
                  </a:moveTo>
                  <a:cubicBezTo>
                    <a:pt x="23" y="1"/>
                    <a:pt x="2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18"/>
                    <a:pt x="40" y="17"/>
                    <a:pt x="39" y="15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599" name="Freeform 12">
              <a:extLst>
                <a:ext uri="{FF2B5EF4-FFF2-40B4-BE49-F238E27FC236}">
                  <a16:creationId xmlns:a16="http://schemas.microsoft.com/office/drawing/2014/main" id="{24925413-B0DD-AC21-6F7D-EA534DFE0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4912"/>
              <a:ext cx="351273" cy="351273"/>
            </a:xfrm>
            <a:custGeom>
              <a:avLst/>
              <a:gdLst>
                <a:gd name="T0" fmla="*/ 2147483646 w 159"/>
                <a:gd name="T1" fmla="*/ 2147483646 h 159"/>
                <a:gd name="T2" fmla="*/ 2147483646 w 159"/>
                <a:gd name="T3" fmla="*/ 2147483646 h 159"/>
                <a:gd name="T4" fmla="*/ 2147483646 w 159"/>
                <a:gd name="T5" fmla="*/ 2147483646 h 159"/>
                <a:gd name="T6" fmla="*/ 2147483646 w 159"/>
                <a:gd name="T7" fmla="*/ 2147483646 h 159"/>
                <a:gd name="T8" fmla="*/ 2147483646 w 159"/>
                <a:gd name="T9" fmla="*/ 2147483646 h 159"/>
                <a:gd name="T10" fmla="*/ 2147483646 w 159"/>
                <a:gd name="T11" fmla="*/ 2147483646 h 159"/>
                <a:gd name="T12" fmla="*/ 2147483646 w 159"/>
                <a:gd name="T13" fmla="*/ 2147483646 h 159"/>
                <a:gd name="T14" fmla="*/ 2147483646 w 159"/>
                <a:gd name="T15" fmla="*/ 0 h 159"/>
                <a:gd name="T16" fmla="*/ 0 w 159"/>
                <a:gd name="T17" fmla="*/ 2147483646 h 159"/>
                <a:gd name="T18" fmla="*/ 2147483646 w 159"/>
                <a:gd name="T19" fmla="*/ 2147483646 h 159"/>
                <a:gd name="T20" fmla="*/ 2147483646 w 159"/>
                <a:gd name="T21" fmla="*/ 2147483646 h 159"/>
                <a:gd name="T22" fmla="*/ 2147483646 w 159"/>
                <a:gd name="T23" fmla="*/ 2147483646 h 159"/>
                <a:gd name="T24" fmla="*/ 2147483646 w 159"/>
                <a:gd name="T25" fmla="*/ 2147483646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9" h="159">
                  <a:moveTo>
                    <a:pt x="131" y="41"/>
                  </a:moveTo>
                  <a:cubicBezTo>
                    <a:pt x="139" y="52"/>
                    <a:pt x="144" y="65"/>
                    <a:pt x="144" y="79"/>
                  </a:cubicBezTo>
                  <a:cubicBezTo>
                    <a:pt x="144" y="115"/>
                    <a:pt x="115" y="144"/>
                    <a:pt x="79" y="144"/>
                  </a:cubicBezTo>
                  <a:cubicBezTo>
                    <a:pt x="44" y="144"/>
                    <a:pt x="15" y="115"/>
                    <a:pt x="15" y="79"/>
                  </a:cubicBezTo>
                  <a:cubicBezTo>
                    <a:pt x="15" y="44"/>
                    <a:pt x="44" y="15"/>
                    <a:pt x="79" y="15"/>
                  </a:cubicBezTo>
                  <a:cubicBezTo>
                    <a:pt x="91" y="15"/>
                    <a:pt x="103" y="18"/>
                    <a:pt x="112" y="24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0" y="5"/>
                    <a:pt x="95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61"/>
                    <a:pt x="152" y="43"/>
                    <a:pt x="141" y="30"/>
                  </a:cubicBezTo>
                  <a:lnTo>
                    <a:pt x="131" y="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600" name="Freeform 13">
              <a:extLst>
                <a:ext uri="{FF2B5EF4-FFF2-40B4-BE49-F238E27FC236}">
                  <a16:creationId xmlns:a16="http://schemas.microsoft.com/office/drawing/2014/main" id="{19F641EB-324E-6768-596D-FCE51400D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02" y="221415"/>
              <a:ext cx="66331" cy="68199"/>
            </a:xfrm>
            <a:custGeom>
              <a:avLst/>
              <a:gdLst>
                <a:gd name="T0" fmla="*/ 2147483646 w 71"/>
                <a:gd name="T1" fmla="*/ 2147483646 h 73"/>
                <a:gd name="T2" fmla="*/ 2147483646 w 71"/>
                <a:gd name="T3" fmla="*/ 0 h 73"/>
                <a:gd name="T4" fmla="*/ 2147483646 w 71"/>
                <a:gd name="T5" fmla="*/ 2147483646 h 73"/>
                <a:gd name="T6" fmla="*/ 0 w 71"/>
                <a:gd name="T7" fmla="*/ 2147483646 h 73"/>
                <a:gd name="T8" fmla="*/ 2147483646 w 71"/>
                <a:gd name="T9" fmla="*/ 2147483646 h 73"/>
                <a:gd name="T10" fmla="*/ 2147483646 w 71"/>
                <a:gd name="T11" fmla="*/ 2147483646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1" h="73">
                  <a:moveTo>
                    <a:pt x="71" y="30"/>
                  </a:moveTo>
                  <a:lnTo>
                    <a:pt x="38" y="0"/>
                  </a:lnTo>
                  <a:lnTo>
                    <a:pt x="19" y="19"/>
                  </a:lnTo>
                  <a:lnTo>
                    <a:pt x="0" y="73"/>
                  </a:lnTo>
                  <a:lnTo>
                    <a:pt x="55" y="49"/>
                  </a:lnTo>
                  <a:lnTo>
                    <a:pt x="71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601" name="Freeform 14">
              <a:extLst>
                <a:ext uri="{FF2B5EF4-FFF2-40B4-BE49-F238E27FC236}">
                  <a16:creationId xmlns:a16="http://schemas.microsoft.com/office/drawing/2014/main" id="{5293FE69-74CD-0E55-0643-8D76B40CC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743" y="88753"/>
              <a:ext cx="143873" cy="152281"/>
            </a:xfrm>
            <a:custGeom>
              <a:avLst/>
              <a:gdLst>
                <a:gd name="T0" fmla="*/ 2147483646 w 154"/>
                <a:gd name="T1" fmla="*/ 0 h 163"/>
                <a:gd name="T2" fmla="*/ 0 w 154"/>
                <a:gd name="T3" fmla="*/ 2147483646 h 163"/>
                <a:gd name="T4" fmla="*/ 2147483646 w 154"/>
                <a:gd name="T5" fmla="*/ 2147483646 h 163"/>
                <a:gd name="T6" fmla="*/ 2147483646 w 154"/>
                <a:gd name="T7" fmla="*/ 2147483646 h 163"/>
                <a:gd name="T8" fmla="*/ 2147483646 w 154"/>
                <a:gd name="T9" fmla="*/ 2147483646 h 163"/>
                <a:gd name="T10" fmla="*/ 2147483646 w 154"/>
                <a:gd name="T11" fmla="*/ 0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4" h="163">
                  <a:moveTo>
                    <a:pt x="121" y="0"/>
                  </a:moveTo>
                  <a:lnTo>
                    <a:pt x="0" y="132"/>
                  </a:lnTo>
                  <a:lnTo>
                    <a:pt x="33" y="163"/>
                  </a:lnTo>
                  <a:lnTo>
                    <a:pt x="154" y="31"/>
                  </a:lnTo>
                  <a:lnTo>
                    <a:pt x="121" y="35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602" name="Freeform 15">
              <a:extLst>
                <a:ext uri="{FF2B5EF4-FFF2-40B4-BE49-F238E27FC236}">
                  <a16:creationId xmlns:a16="http://schemas.microsoft.com/office/drawing/2014/main" id="{C956C42E-A019-4081-FA21-D063C958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25" y="55120"/>
              <a:ext cx="56988" cy="59791"/>
            </a:xfrm>
            <a:custGeom>
              <a:avLst/>
              <a:gdLst>
                <a:gd name="T0" fmla="*/ 2147483646 w 61"/>
                <a:gd name="T1" fmla="*/ 2147483646 h 64"/>
                <a:gd name="T2" fmla="*/ 2147483646 w 61"/>
                <a:gd name="T3" fmla="*/ 2147483646 h 64"/>
                <a:gd name="T4" fmla="*/ 0 w 61"/>
                <a:gd name="T5" fmla="*/ 0 h 64"/>
                <a:gd name="T6" fmla="*/ 0 w 61"/>
                <a:gd name="T7" fmla="*/ 0 h 64"/>
                <a:gd name="T8" fmla="*/ 0 w 61"/>
                <a:gd name="T9" fmla="*/ 2147483646 h 64"/>
                <a:gd name="T10" fmla="*/ 2147483646 w 61"/>
                <a:gd name="T11" fmla="*/ 2147483646 h 64"/>
                <a:gd name="T12" fmla="*/ 2147483646 w 61"/>
                <a:gd name="T13" fmla="*/ 2147483646 h 64"/>
                <a:gd name="T14" fmla="*/ 2147483646 w 61"/>
                <a:gd name="T15" fmla="*/ 2147483646 h 64"/>
                <a:gd name="T16" fmla="*/ 2147483646 w 61"/>
                <a:gd name="T17" fmla="*/ 2147483646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4">
                  <a:moveTo>
                    <a:pt x="14" y="48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1" y="55"/>
                  </a:lnTo>
                  <a:lnTo>
                    <a:pt x="50" y="43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603" name="Freeform 16">
              <a:extLst>
                <a:ext uri="{FF2B5EF4-FFF2-40B4-BE49-F238E27FC236}">
                  <a16:creationId xmlns:a16="http://schemas.microsoft.com/office/drawing/2014/main" id="{3752B273-8720-A6AA-09A9-BE200C784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15" y="27093"/>
              <a:ext cx="59791" cy="61660"/>
            </a:xfrm>
            <a:custGeom>
              <a:avLst/>
              <a:gdLst>
                <a:gd name="T0" fmla="*/ 2147483646 w 64"/>
                <a:gd name="T1" fmla="*/ 2147483646 h 66"/>
                <a:gd name="T2" fmla="*/ 2147483646 w 64"/>
                <a:gd name="T3" fmla="*/ 2147483646 h 66"/>
                <a:gd name="T4" fmla="*/ 2147483646 w 64"/>
                <a:gd name="T5" fmla="*/ 0 h 66"/>
                <a:gd name="T6" fmla="*/ 2147483646 w 64"/>
                <a:gd name="T7" fmla="*/ 0 h 66"/>
                <a:gd name="T8" fmla="*/ 0 w 64"/>
                <a:gd name="T9" fmla="*/ 2147483646 h 66"/>
                <a:gd name="T10" fmla="*/ 2147483646 w 64"/>
                <a:gd name="T11" fmla="*/ 2147483646 h 66"/>
                <a:gd name="T12" fmla="*/ 2147483646 w 64"/>
                <a:gd name="T13" fmla="*/ 2147483646 h 66"/>
                <a:gd name="T14" fmla="*/ 2147483646 w 64"/>
                <a:gd name="T15" fmla="*/ 2147483646 h 66"/>
                <a:gd name="T16" fmla="*/ 2147483646 w 64"/>
                <a:gd name="T17" fmla="*/ 2147483646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66">
                  <a:moveTo>
                    <a:pt x="14" y="49"/>
                  </a:moveTo>
                  <a:lnTo>
                    <a:pt x="14" y="11"/>
                  </a:lnTo>
                  <a:lnTo>
                    <a:pt x="2" y="0"/>
                  </a:lnTo>
                  <a:lnTo>
                    <a:pt x="0" y="66"/>
                  </a:lnTo>
                  <a:lnTo>
                    <a:pt x="64" y="56"/>
                  </a:lnTo>
                  <a:lnTo>
                    <a:pt x="50" y="44"/>
                  </a:lnTo>
                  <a:lnTo>
                    <a:pt x="14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604" name="Freeform 17">
              <a:extLst>
                <a:ext uri="{FF2B5EF4-FFF2-40B4-BE49-F238E27FC236}">
                  <a16:creationId xmlns:a16="http://schemas.microsoft.com/office/drawing/2014/main" id="{F78BA391-386E-AEF0-AC53-AEF6C7349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62" y="181242"/>
              <a:ext cx="220480" cy="218612"/>
            </a:xfrm>
            <a:custGeom>
              <a:avLst/>
              <a:gdLst>
                <a:gd name="T0" fmla="*/ 2147483646 w 100"/>
                <a:gd name="T1" fmla="*/ 0 h 99"/>
                <a:gd name="T2" fmla="*/ 0 w 100"/>
                <a:gd name="T3" fmla="*/ 2147483646 h 99"/>
                <a:gd name="T4" fmla="*/ 2147483646 w 100"/>
                <a:gd name="T5" fmla="*/ 2147483646 h 99"/>
                <a:gd name="T6" fmla="*/ 2147483646 w 100"/>
                <a:gd name="T7" fmla="*/ 2147483646 h 99"/>
                <a:gd name="T8" fmla="*/ 2147483646 w 100"/>
                <a:gd name="T9" fmla="*/ 2147483646 h 99"/>
                <a:gd name="T10" fmla="*/ 2147483646 w 100"/>
                <a:gd name="T11" fmla="*/ 2147483646 h 99"/>
                <a:gd name="T12" fmla="*/ 2147483646 w 100"/>
                <a:gd name="T13" fmla="*/ 2147483646 h 99"/>
                <a:gd name="T14" fmla="*/ 2147483646 w 100"/>
                <a:gd name="T15" fmla="*/ 2147483646 h 99"/>
                <a:gd name="T16" fmla="*/ 2147483646 w 100"/>
                <a:gd name="T17" fmla="*/ 2147483646 h 99"/>
                <a:gd name="T18" fmla="*/ 2147483646 w 100"/>
                <a:gd name="T19" fmla="*/ 2147483646 h 99"/>
                <a:gd name="T20" fmla="*/ 2147483646 w 100"/>
                <a:gd name="T21" fmla="*/ 2147483646 h 99"/>
                <a:gd name="T22" fmla="*/ 2147483646 w 100"/>
                <a:gd name="T23" fmla="*/ 2147483646 h 99"/>
                <a:gd name="T24" fmla="*/ 2147483646 w 100"/>
                <a:gd name="T25" fmla="*/ 2147483646 h 99"/>
                <a:gd name="T26" fmla="*/ 2147483646 w 100"/>
                <a:gd name="T27" fmla="*/ 2147483646 h 99"/>
                <a:gd name="T28" fmla="*/ 2147483646 w 100"/>
                <a:gd name="T29" fmla="*/ 0 h 9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" h="99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78" y="99"/>
                    <a:pt x="100" y="77"/>
                    <a:pt x="100" y="49"/>
                  </a:cubicBezTo>
                  <a:cubicBezTo>
                    <a:pt x="100" y="39"/>
                    <a:pt x="97" y="30"/>
                    <a:pt x="92" y="2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4" y="39"/>
                    <a:pt x="85" y="44"/>
                    <a:pt x="85" y="49"/>
                  </a:cubicBezTo>
                  <a:cubicBezTo>
                    <a:pt x="85" y="69"/>
                    <a:pt x="69" y="84"/>
                    <a:pt x="50" y="84"/>
                  </a:cubicBezTo>
                  <a:cubicBezTo>
                    <a:pt x="31" y="84"/>
                    <a:pt x="15" y="69"/>
                    <a:pt x="15" y="49"/>
                  </a:cubicBezTo>
                  <a:cubicBezTo>
                    <a:pt x="15" y="30"/>
                    <a:pt x="31" y="15"/>
                    <a:pt x="50" y="15"/>
                  </a:cubicBezTo>
                  <a:cubicBezTo>
                    <a:pt x="54" y="15"/>
                    <a:pt x="59" y="15"/>
                    <a:pt x="62" y="1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8" y="0"/>
                    <a:pt x="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605" name="Freeform 18">
              <a:extLst>
                <a:ext uri="{FF2B5EF4-FFF2-40B4-BE49-F238E27FC236}">
                  <a16:creationId xmlns:a16="http://schemas.microsoft.com/office/drawing/2014/main" id="{B213BD54-8078-B6B9-FE3A-D542BC41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74" y="0"/>
              <a:ext cx="57923" cy="59791"/>
            </a:xfrm>
            <a:custGeom>
              <a:avLst/>
              <a:gdLst>
                <a:gd name="T0" fmla="*/ 2147483646 w 62"/>
                <a:gd name="T1" fmla="*/ 2147483646 h 64"/>
                <a:gd name="T2" fmla="*/ 2147483646 w 62"/>
                <a:gd name="T3" fmla="*/ 2147483646 h 64"/>
                <a:gd name="T4" fmla="*/ 2147483646 w 62"/>
                <a:gd name="T5" fmla="*/ 2147483646 h 64"/>
                <a:gd name="T6" fmla="*/ 0 w 62"/>
                <a:gd name="T7" fmla="*/ 0 h 64"/>
                <a:gd name="T8" fmla="*/ 0 w 62"/>
                <a:gd name="T9" fmla="*/ 0 h 64"/>
                <a:gd name="T10" fmla="*/ 0 w 62"/>
                <a:gd name="T11" fmla="*/ 2147483646 h 64"/>
                <a:gd name="T12" fmla="*/ 2147483646 w 62"/>
                <a:gd name="T13" fmla="*/ 2147483646 h 64"/>
                <a:gd name="T14" fmla="*/ 2147483646 w 62"/>
                <a:gd name="T15" fmla="*/ 2147483646 h 64"/>
                <a:gd name="T16" fmla="*/ 2147483646 w 62"/>
                <a:gd name="T17" fmla="*/ 2147483646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" h="64">
                  <a:moveTo>
                    <a:pt x="50" y="43"/>
                  </a:moveTo>
                  <a:lnTo>
                    <a:pt x="15" y="47"/>
                  </a:lnTo>
                  <a:lnTo>
                    <a:pt x="15" y="12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2" y="55"/>
                  </a:lnTo>
                  <a:lnTo>
                    <a:pt x="50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6" name="组合 47">
            <a:extLst>
              <a:ext uri="{FF2B5EF4-FFF2-40B4-BE49-F238E27FC236}">
                <a16:creationId xmlns:a16="http://schemas.microsoft.com/office/drawing/2014/main" id="{7B13B2F0-0329-7112-EC78-953228765366}"/>
              </a:ext>
            </a:extLst>
          </p:cNvPr>
          <p:cNvGrpSpPr>
            <a:grpSpLocks/>
          </p:cNvGrpSpPr>
          <p:nvPr/>
        </p:nvGrpSpPr>
        <p:grpSpPr bwMode="auto">
          <a:xfrm>
            <a:off x="5146675" y="2482850"/>
            <a:ext cx="454025" cy="506413"/>
            <a:chOff x="0" y="0"/>
            <a:chExt cx="402656" cy="450303"/>
          </a:xfrm>
        </p:grpSpPr>
        <p:sp>
          <p:nvSpPr>
            <p:cNvPr id="23593" name="Freeform 108">
              <a:extLst>
                <a:ext uri="{FF2B5EF4-FFF2-40B4-BE49-F238E27FC236}">
                  <a16:creationId xmlns:a16="http://schemas.microsoft.com/office/drawing/2014/main" id="{4BB6931E-8AAE-9ABF-7593-E19896F9804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594" name="Freeform 109">
              <a:extLst>
                <a:ext uri="{FF2B5EF4-FFF2-40B4-BE49-F238E27FC236}">
                  <a16:creationId xmlns:a16="http://schemas.microsoft.com/office/drawing/2014/main" id="{886733A9-AC95-788C-EA18-39FA7B4683A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595" name="Freeform 110">
              <a:extLst>
                <a:ext uri="{FF2B5EF4-FFF2-40B4-BE49-F238E27FC236}">
                  <a16:creationId xmlns:a16="http://schemas.microsoft.com/office/drawing/2014/main" id="{E5465D0F-72E0-E256-3B9B-708B0FC6658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596" name="Freeform 111">
              <a:extLst>
                <a:ext uri="{FF2B5EF4-FFF2-40B4-BE49-F238E27FC236}">
                  <a16:creationId xmlns:a16="http://schemas.microsoft.com/office/drawing/2014/main" id="{B00DA053-EE5D-FCB7-30EA-F66B3F5330A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597" name="Freeform 112">
              <a:extLst>
                <a:ext uri="{FF2B5EF4-FFF2-40B4-BE49-F238E27FC236}">
                  <a16:creationId xmlns:a16="http://schemas.microsoft.com/office/drawing/2014/main" id="{6A05ED27-83E9-3675-5BAB-C6F490F96F6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7" name="组合 53">
            <a:extLst>
              <a:ext uri="{FF2B5EF4-FFF2-40B4-BE49-F238E27FC236}">
                <a16:creationId xmlns:a16="http://schemas.microsoft.com/office/drawing/2014/main" id="{3AFE74F5-689B-E57D-3602-BCA64B95C614}"/>
              </a:ext>
            </a:extLst>
          </p:cNvPr>
          <p:cNvGrpSpPr>
            <a:grpSpLocks/>
          </p:cNvGrpSpPr>
          <p:nvPr/>
        </p:nvGrpSpPr>
        <p:grpSpPr bwMode="auto">
          <a:xfrm>
            <a:off x="7645400" y="3200400"/>
            <a:ext cx="449263" cy="508000"/>
            <a:chOff x="0" y="0"/>
            <a:chExt cx="406393" cy="459645"/>
          </a:xfrm>
        </p:grpSpPr>
        <p:sp>
          <p:nvSpPr>
            <p:cNvPr id="23590" name="Freeform 148">
              <a:extLst>
                <a:ext uri="{FF2B5EF4-FFF2-40B4-BE49-F238E27FC236}">
                  <a16:creationId xmlns:a16="http://schemas.microsoft.com/office/drawing/2014/main" id="{DABAA914-0D8F-55C3-AF47-A58246CE45A7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591" name="Freeform 149">
              <a:extLst>
                <a:ext uri="{FF2B5EF4-FFF2-40B4-BE49-F238E27FC236}">
                  <a16:creationId xmlns:a16="http://schemas.microsoft.com/office/drawing/2014/main" id="{D51E085E-F1E6-1C88-51AC-22BD83607F2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592" name="Oval 150">
              <a:extLst>
                <a:ext uri="{FF2B5EF4-FFF2-40B4-BE49-F238E27FC236}">
                  <a16:creationId xmlns:a16="http://schemas.microsoft.com/office/drawing/2014/main" id="{0FB4872C-B559-F49A-3838-E3758EA61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3568" name="组合 57">
            <a:extLst>
              <a:ext uri="{FF2B5EF4-FFF2-40B4-BE49-F238E27FC236}">
                <a16:creationId xmlns:a16="http://schemas.microsoft.com/office/drawing/2014/main" id="{F31D8175-5CE4-4EF0-E3A1-7301FE075117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2533650"/>
            <a:ext cx="431800" cy="427038"/>
            <a:chOff x="0" y="0"/>
            <a:chExt cx="453105" cy="448433"/>
          </a:xfrm>
        </p:grpSpPr>
        <p:sp>
          <p:nvSpPr>
            <p:cNvPr id="23588" name="Freeform 136">
              <a:extLst>
                <a:ext uri="{FF2B5EF4-FFF2-40B4-BE49-F238E27FC236}">
                  <a16:creationId xmlns:a16="http://schemas.microsoft.com/office/drawing/2014/main" id="{79961F36-D52B-DE4A-C53D-3677B8E42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589" name="Freeform 137">
              <a:extLst>
                <a:ext uri="{FF2B5EF4-FFF2-40B4-BE49-F238E27FC236}">
                  <a16:creationId xmlns:a16="http://schemas.microsoft.com/office/drawing/2014/main" id="{1CFDF2B9-8898-1C11-1746-D71B73B3A5D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3569" name="文本框 69">
            <a:extLst>
              <a:ext uri="{FF2B5EF4-FFF2-40B4-BE49-F238E27FC236}">
                <a16:creationId xmlns:a16="http://schemas.microsoft.com/office/drawing/2014/main" id="{74C3060A-3D35-28D1-69E9-80E5DD1B3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213" y="1793875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3570" name="文本框 70">
            <a:extLst>
              <a:ext uri="{FF2B5EF4-FFF2-40B4-BE49-F238E27FC236}">
                <a16:creationId xmlns:a16="http://schemas.microsoft.com/office/drawing/2014/main" id="{3CEC26EC-5F37-E426-4232-28D3EF82B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963" y="1800225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3571" name="文本框 71">
            <a:extLst>
              <a:ext uri="{FF2B5EF4-FFF2-40B4-BE49-F238E27FC236}">
                <a16:creationId xmlns:a16="http://schemas.microsoft.com/office/drawing/2014/main" id="{E589B2F8-5172-1D2D-6AD7-95D552E25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213" y="2636838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3572" name="文本框 72">
            <a:extLst>
              <a:ext uri="{FF2B5EF4-FFF2-40B4-BE49-F238E27FC236}">
                <a16:creationId xmlns:a16="http://schemas.microsoft.com/office/drawing/2014/main" id="{36114E17-CD5A-E6BE-9A1B-D2EA5C057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225" y="2643188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3573" name="文本框 73">
            <a:extLst>
              <a:ext uri="{FF2B5EF4-FFF2-40B4-BE49-F238E27FC236}">
                <a16:creationId xmlns:a16="http://schemas.microsoft.com/office/drawing/2014/main" id="{B7A67F9F-6044-564C-4DCA-C53690FAC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350" y="5045075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3574" name="文本框 74">
            <a:extLst>
              <a:ext uri="{FF2B5EF4-FFF2-40B4-BE49-F238E27FC236}">
                <a16:creationId xmlns:a16="http://schemas.microsoft.com/office/drawing/2014/main" id="{67B0F029-0F31-699A-635B-E7FB01A28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002213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23575" name="椭圆 28">
            <a:extLst>
              <a:ext uri="{FF2B5EF4-FFF2-40B4-BE49-F238E27FC236}">
                <a16:creationId xmlns:a16="http://schemas.microsoft.com/office/drawing/2014/main" id="{7FDD3055-2F0B-BAF7-CD7E-392281C1CE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98738" y="3648075"/>
            <a:ext cx="1152525" cy="1152525"/>
          </a:xfrm>
          <a:prstGeom prst="ellipse">
            <a:avLst/>
          </a:pr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3576" name="椭圆 29">
            <a:extLst>
              <a:ext uri="{FF2B5EF4-FFF2-40B4-BE49-F238E27FC236}">
                <a16:creationId xmlns:a16="http://schemas.microsoft.com/office/drawing/2014/main" id="{156EEF93-7ADB-7579-968C-BDAAC5AE37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55025" y="3665538"/>
            <a:ext cx="1152525" cy="1150937"/>
          </a:xfrm>
          <a:prstGeom prst="ellipse">
            <a:avLst/>
          </a:pr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3577" name="任意多边形 34">
            <a:extLst>
              <a:ext uri="{FF2B5EF4-FFF2-40B4-BE49-F238E27FC236}">
                <a16:creationId xmlns:a16="http://schemas.microsoft.com/office/drawing/2014/main" id="{B20FB35D-720D-249F-AAC3-3EE948501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91075"/>
            <a:ext cx="3241675" cy="1012825"/>
          </a:xfrm>
          <a:custGeom>
            <a:avLst/>
            <a:gdLst>
              <a:gd name="T0" fmla="*/ 3148810 w 3241762"/>
              <a:gd name="T1" fmla="*/ 0 h 1012510"/>
              <a:gd name="T2" fmla="*/ 3241327 w 3241762"/>
              <a:gd name="T3" fmla="*/ 0 h 1012510"/>
              <a:gd name="T4" fmla="*/ 3241327 w 3241762"/>
              <a:gd name="T5" fmla="*/ 664993 h 1012510"/>
              <a:gd name="T6" fmla="*/ 2892820 w 3241762"/>
              <a:gd name="T7" fmla="*/ 1014085 h 1012510"/>
              <a:gd name="T8" fmla="*/ 0 w 3241762"/>
              <a:gd name="T9" fmla="*/ 1014085 h 1012510"/>
              <a:gd name="T10" fmla="*/ 0 w 3241762"/>
              <a:gd name="T11" fmla="*/ 909545 h 1012510"/>
              <a:gd name="T12" fmla="*/ 2800308 w 3241762"/>
              <a:gd name="T13" fmla="*/ 909545 h 1012510"/>
              <a:gd name="T14" fmla="*/ 3148810 w 3241762"/>
              <a:gd name="T15" fmla="*/ 560448 h 1012510"/>
              <a:gd name="T16" fmla="*/ 3148810 w 3241762"/>
              <a:gd name="T17" fmla="*/ 0 h 10125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41762" h="1012510">
                <a:moveTo>
                  <a:pt x="3149235" y="0"/>
                </a:moveTo>
                <a:lnTo>
                  <a:pt x="3241762" y="0"/>
                </a:lnTo>
                <a:lnTo>
                  <a:pt x="3241762" y="663958"/>
                </a:lnTo>
                <a:cubicBezTo>
                  <a:pt x="3241762" y="856458"/>
                  <a:pt x="3085710" y="1012510"/>
                  <a:pt x="2893210" y="1012510"/>
                </a:cubicBezTo>
                <a:lnTo>
                  <a:pt x="0" y="1012510"/>
                </a:lnTo>
                <a:lnTo>
                  <a:pt x="0" y="908130"/>
                </a:lnTo>
                <a:lnTo>
                  <a:pt x="2800683" y="908130"/>
                </a:lnTo>
                <a:cubicBezTo>
                  <a:pt x="2993183" y="908130"/>
                  <a:pt x="3149235" y="752078"/>
                  <a:pt x="3149235" y="559578"/>
                </a:cubicBezTo>
                <a:lnTo>
                  <a:pt x="3149235" y="0"/>
                </a:lnTo>
                <a:close/>
              </a:path>
            </a:pathLst>
          </a:cu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578" name="任意多边形 37">
            <a:extLst>
              <a:ext uri="{FF2B5EF4-FFF2-40B4-BE49-F238E27FC236}">
                <a16:creationId xmlns:a16="http://schemas.microsoft.com/office/drawing/2014/main" id="{9A934878-12DC-2C8D-0583-D5FE38AD8BF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966200" y="4791075"/>
            <a:ext cx="3243263" cy="1012825"/>
          </a:xfrm>
          <a:custGeom>
            <a:avLst/>
            <a:gdLst>
              <a:gd name="T0" fmla="*/ 3245503 w 3242703"/>
              <a:gd name="T1" fmla="*/ 0 h 1012510"/>
              <a:gd name="T2" fmla="*/ 3152896 w 3242703"/>
              <a:gd name="T3" fmla="*/ 0 h 1012510"/>
              <a:gd name="T4" fmla="*/ 3152896 w 3242703"/>
              <a:gd name="T5" fmla="*/ 560448 h 1012510"/>
              <a:gd name="T6" fmla="*/ 2804044 w 3242703"/>
              <a:gd name="T7" fmla="*/ 909545 h 1012510"/>
              <a:gd name="T8" fmla="*/ 0 w 3242703"/>
              <a:gd name="T9" fmla="*/ 909545 h 1012510"/>
              <a:gd name="T10" fmla="*/ 0 w 3242703"/>
              <a:gd name="T11" fmla="*/ 1014085 h 1012510"/>
              <a:gd name="T12" fmla="*/ 2896651 w 3242703"/>
              <a:gd name="T13" fmla="*/ 1014085 h 1012510"/>
              <a:gd name="T14" fmla="*/ 3245503 w 3242703"/>
              <a:gd name="T15" fmla="*/ 664993 h 1012510"/>
              <a:gd name="T16" fmla="*/ 3245503 w 3242703"/>
              <a:gd name="T17" fmla="*/ 0 h 10125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42703" h="1012510">
                <a:moveTo>
                  <a:pt x="3242703" y="0"/>
                </a:moveTo>
                <a:lnTo>
                  <a:pt x="3150176" y="0"/>
                </a:lnTo>
                <a:lnTo>
                  <a:pt x="3150176" y="559578"/>
                </a:lnTo>
                <a:cubicBezTo>
                  <a:pt x="3150176" y="752078"/>
                  <a:pt x="2994124" y="908130"/>
                  <a:pt x="2801624" y="908130"/>
                </a:cubicBezTo>
                <a:lnTo>
                  <a:pt x="0" y="908130"/>
                </a:lnTo>
                <a:lnTo>
                  <a:pt x="0" y="1012510"/>
                </a:lnTo>
                <a:lnTo>
                  <a:pt x="2894151" y="1012510"/>
                </a:lnTo>
                <a:cubicBezTo>
                  <a:pt x="3086651" y="1012510"/>
                  <a:pt x="3242703" y="856458"/>
                  <a:pt x="3242703" y="663958"/>
                </a:cubicBezTo>
                <a:lnTo>
                  <a:pt x="3242703" y="0"/>
                </a:lnTo>
                <a:close/>
              </a:path>
            </a:pathLst>
          </a:cu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3579" name="组合 60">
            <a:extLst>
              <a:ext uri="{FF2B5EF4-FFF2-40B4-BE49-F238E27FC236}">
                <a16:creationId xmlns:a16="http://schemas.microsoft.com/office/drawing/2014/main" id="{5086156C-4441-F10C-5DC1-8B341217B122}"/>
              </a:ext>
            </a:extLst>
          </p:cNvPr>
          <p:cNvGrpSpPr>
            <a:grpSpLocks/>
          </p:cNvGrpSpPr>
          <p:nvPr/>
        </p:nvGrpSpPr>
        <p:grpSpPr bwMode="auto">
          <a:xfrm>
            <a:off x="8855075" y="3987800"/>
            <a:ext cx="450850" cy="485775"/>
            <a:chOff x="0" y="0"/>
            <a:chExt cx="466184" cy="501686"/>
          </a:xfrm>
        </p:grpSpPr>
        <p:sp>
          <p:nvSpPr>
            <p:cNvPr id="23583" name="Freeform 154">
              <a:extLst>
                <a:ext uri="{FF2B5EF4-FFF2-40B4-BE49-F238E27FC236}">
                  <a16:creationId xmlns:a16="http://schemas.microsoft.com/office/drawing/2014/main" id="{450162F2-8559-2EFB-B809-F492C77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2147483646 w 23"/>
                <a:gd name="T1" fmla="*/ 0 h 21"/>
                <a:gd name="T2" fmla="*/ 2147483646 w 23"/>
                <a:gd name="T3" fmla="*/ 2147483646 h 21"/>
                <a:gd name="T4" fmla="*/ 2147483646 w 23"/>
                <a:gd name="T5" fmla="*/ 2147483646 h 21"/>
                <a:gd name="T6" fmla="*/ 2147483646 w 23"/>
                <a:gd name="T7" fmla="*/ 2147483646 h 21"/>
                <a:gd name="T8" fmla="*/ 2147483646 w 23"/>
                <a:gd name="T9" fmla="*/ 2147483646 h 21"/>
                <a:gd name="T10" fmla="*/ 2147483646 w 23"/>
                <a:gd name="T11" fmla="*/ 2147483646 h 21"/>
                <a:gd name="T12" fmla="*/ 2147483646 w 23"/>
                <a:gd name="T13" fmla="*/ 0 h 21"/>
                <a:gd name="T14" fmla="*/ 0 w 23"/>
                <a:gd name="T15" fmla="*/ 2147483646 h 21"/>
                <a:gd name="T16" fmla="*/ 2147483646 w 23"/>
                <a:gd name="T17" fmla="*/ 2147483646 h 21"/>
                <a:gd name="T18" fmla="*/ 2147483646 w 23"/>
                <a:gd name="T19" fmla="*/ 2147483646 h 21"/>
                <a:gd name="T20" fmla="*/ 2147483646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584" name="Rectangle 155">
              <a:extLst>
                <a:ext uri="{FF2B5EF4-FFF2-40B4-BE49-F238E27FC236}">
                  <a16:creationId xmlns:a16="http://schemas.microsoft.com/office/drawing/2014/main" id="{1C9F3144-BB15-D67C-BF4B-75A3504FF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3585" name="Freeform 156">
              <a:extLst>
                <a:ext uri="{FF2B5EF4-FFF2-40B4-BE49-F238E27FC236}">
                  <a16:creationId xmlns:a16="http://schemas.microsoft.com/office/drawing/2014/main" id="{5A4CB90C-FAF7-4E8C-63E2-E9B5A383F3F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2147483646 w 118"/>
                <a:gd name="T1" fmla="*/ 2147483646 h 118"/>
                <a:gd name="T2" fmla="*/ 2147483646 w 118"/>
                <a:gd name="T3" fmla="*/ 2147483646 h 118"/>
                <a:gd name="T4" fmla="*/ 2147483646 w 118"/>
                <a:gd name="T5" fmla="*/ 2147483646 h 118"/>
                <a:gd name="T6" fmla="*/ 2147483646 w 118"/>
                <a:gd name="T7" fmla="*/ 2147483646 h 118"/>
                <a:gd name="T8" fmla="*/ 2147483646 w 118"/>
                <a:gd name="T9" fmla="*/ 2147483646 h 118"/>
                <a:gd name="T10" fmla="*/ 2147483646 w 118"/>
                <a:gd name="T11" fmla="*/ 2147483646 h 118"/>
                <a:gd name="T12" fmla="*/ 2147483646 w 118"/>
                <a:gd name="T13" fmla="*/ 2147483646 h 118"/>
                <a:gd name="T14" fmla="*/ 2147483646 w 118"/>
                <a:gd name="T15" fmla="*/ 2147483646 h 118"/>
                <a:gd name="T16" fmla="*/ 2147483646 w 118"/>
                <a:gd name="T17" fmla="*/ 2147483646 h 118"/>
                <a:gd name="T18" fmla="*/ 2147483646 w 118"/>
                <a:gd name="T19" fmla="*/ 2147483646 h 118"/>
                <a:gd name="T20" fmla="*/ 2147483646 w 118"/>
                <a:gd name="T21" fmla="*/ 2147483646 h 118"/>
                <a:gd name="T22" fmla="*/ 2147483646 w 118"/>
                <a:gd name="T23" fmla="*/ 2147483646 h 118"/>
                <a:gd name="T24" fmla="*/ 2147483646 w 118"/>
                <a:gd name="T25" fmla="*/ 2147483646 h 118"/>
                <a:gd name="T26" fmla="*/ 2147483646 w 118"/>
                <a:gd name="T27" fmla="*/ 2147483646 h 118"/>
                <a:gd name="T28" fmla="*/ 2147483646 w 118"/>
                <a:gd name="T29" fmla="*/ 2147483646 h 118"/>
                <a:gd name="T30" fmla="*/ 2147483646 w 118"/>
                <a:gd name="T31" fmla="*/ 2147483646 h 118"/>
                <a:gd name="T32" fmla="*/ 2147483646 w 118"/>
                <a:gd name="T33" fmla="*/ 2147483646 h 118"/>
                <a:gd name="T34" fmla="*/ 2147483646 w 118"/>
                <a:gd name="T35" fmla="*/ 2147483646 h 118"/>
                <a:gd name="T36" fmla="*/ 2147483646 w 118"/>
                <a:gd name="T37" fmla="*/ 2147483646 h 118"/>
                <a:gd name="T38" fmla="*/ 2147483646 w 118"/>
                <a:gd name="T39" fmla="*/ 2147483646 h 118"/>
                <a:gd name="T40" fmla="*/ 2147483646 w 118"/>
                <a:gd name="T41" fmla="*/ 2147483646 h 118"/>
                <a:gd name="T42" fmla="*/ 2147483646 w 118"/>
                <a:gd name="T43" fmla="*/ 2147483646 h 118"/>
                <a:gd name="T44" fmla="*/ 2147483646 w 118"/>
                <a:gd name="T45" fmla="*/ 2147483646 h 118"/>
                <a:gd name="T46" fmla="*/ 2147483646 w 118"/>
                <a:gd name="T47" fmla="*/ 2147483646 h 118"/>
                <a:gd name="T48" fmla="*/ 2147483646 w 118"/>
                <a:gd name="T49" fmla="*/ 2147483646 h 118"/>
                <a:gd name="T50" fmla="*/ 2147483646 w 118"/>
                <a:gd name="T51" fmla="*/ 2147483646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586" name="Freeform 157">
              <a:extLst>
                <a:ext uri="{FF2B5EF4-FFF2-40B4-BE49-F238E27FC236}">
                  <a16:creationId xmlns:a16="http://schemas.microsoft.com/office/drawing/2014/main" id="{A9FC4CE1-2C8C-12BA-3FED-4B23206C8EC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2147483646 w 153"/>
                <a:gd name="T1" fmla="*/ 2147483646 h 227"/>
                <a:gd name="T2" fmla="*/ 2147483646 w 153"/>
                <a:gd name="T3" fmla="*/ 2147483646 h 227"/>
                <a:gd name="T4" fmla="*/ 2147483646 w 153"/>
                <a:gd name="T5" fmla="*/ 2147483646 h 227"/>
                <a:gd name="T6" fmla="*/ 2147483646 w 153"/>
                <a:gd name="T7" fmla="*/ 2147483646 h 227"/>
                <a:gd name="T8" fmla="*/ 2147483646 w 153"/>
                <a:gd name="T9" fmla="*/ 2147483646 h 227"/>
                <a:gd name="T10" fmla="*/ 2147483646 w 153"/>
                <a:gd name="T11" fmla="*/ 2147483646 h 227"/>
                <a:gd name="T12" fmla="*/ 2147483646 w 153"/>
                <a:gd name="T13" fmla="*/ 2147483646 h 227"/>
                <a:gd name="T14" fmla="*/ 2147483646 w 153"/>
                <a:gd name="T15" fmla="*/ 2147483646 h 227"/>
                <a:gd name="T16" fmla="*/ 2147483646 w 153"/>
                <a:gd name="T17" fmla="*/ 0 h 227"/>
                <a:gd name="T18" fmla="*/ 2147483646 w 153"/>
                <a:gd name="T19" fmla="*/ 0 h 227"/>
                <a:gd name="T20" fmla="*/ 0 w 153"/>
                <a:gd name="T21" fmla="*/ 2147483646 h 227"/>
                <a:gd name="T22" fmla="*/ 0 w 153"/>
                <a:gd name="T23" fmla="*/ 2147483646 h 227"/>
                <a:gd name="T24" fmla="*/ 2147483646 w 153"/>
                <a:gd name="T25" fmla="*/ 2147483646 h 227"/>
                <a:gd name="T26" fmla="*/ 2147483646 w 153"/>
                <a:gd name="T27" fmla="*/ 2147483646 h 227"/>
                <a:gd name="T28" fmla="*/ 2147483646 w 153"/>
                <a:gd name="T29" fmla="*/ 2147483646 h 227"/>
                <a:gd name="T30" fmla="*/ 2147483646 w 153"/>
                <a:gd name="T31" fmla="*/ 2147483646 h 227"/>
                <a:gd name="T32" fmla="*/ 2147483646 w 153"/>
                <a:gd name="T33" fmla="*/ 2147483646 h 227"/>
                <a:gd name="T34" fmla="*/ 2147483646 w 153"/>
                <a:gd name="T35" fmla="*/ 2147483646 h 227"/>
                <a:gd name="T36" fmla="*/ 2147483646 w 153"/>
                <a:gd name="T37" fmla="*/ 2147483646 h 227"/>
                <a:gd name="T38" fmla="*/ 2147483646 w 153"/>
                <a:gd name="T39" fmla="*/ 2147483646 h 227"/>
                <a:gd name="T40" fmla="*/ 2147483646 w 153"/>
                <a:gd name="T41" fmla="*/ 2147483646 h 227"/>
                <a:gd name="T42" fmla="*/ 2147483646 w 153"/>
                <a:gd name="T43" fmla="*/ 2147483646 h 227"/>
                <a:gd name="T44" fmla="*/ 2147483646 w 153"/>
                <a:gd name="T45" fmla="*/ 214748364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587" name="Freeform 158">
              <a:extLst>
                <a:ext uri="{FF2B5EF4-FFF2-40B4-BE49-F238E27FC236}">
                  <a16:creationId xmlns:a16="http://schemas.microsoft.com/office/drawing/2014/main" id="{C8A8B4CE-3B4E-A17D-D4AD-991035B42FD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2147483646 w 86"/>
                <a:gd name="T1" fmla="*/ 2147483646 h 86"/>
                <a:gd name="T2" fmla="*/ 2147483646 w 86"/>
                <a:gd name="T3" fmla="*/ 2147483646 h 86"/>
                <a:gd name="T4" fmla="*/ 2147483646 w 86"/>
                <a:gd name="T5" fmla="*/ 2147483646 h 86"/>
                <a:gd name="T6" fmla="*/ 2147483646 w 86"/>
                <a:gd name="T7" fmla="*/ 2147483646 h 86"/>
                <a:gd name="T8" fmla="*/ 2147483646 w 86"/>
                <a:gd name="T9" fmla="*/ 2147483646 h 86"/>
                <a:gd name="T10" fmla="*/ 2147483646 w 86"/>
                <a:gd name="T11" fmla="*/ 2147483646 h 86"/>
                <a:gd name="T12" fmla="*/ 2147483646 w 86"/>
                <a:gd name="T13" fmla="*/ 2147483646 h 86"/>
                <a:gd name="T14" fmla="*/ 2147483646 w 86"/>
                <a:gd name="T15" fmla="*/ 2147483646 h 86"/>
                <a:gd name="T16" fmla="*/ 2147483646 w 86"/>
                <a:gd name="T17" fmla="*/ 2147483646 h 86"/>
                <a:gd name="T18" fmla="*/ 2147483646 w 86"/>
                <a:gd name="T19" fmla="*/ 2147483646 h 86"/>
                <a:gd name="T20" fmla="*/ 2147483646 w 86"/>
                <a:gd name="T21" fmla="*/ 2147483646 h 86"/>
                <a:gd name="T22" fmla="*/ 2147483646 w 86"/>
                <a:gd name="T23" fmla="*/ 2147483646 h 86"/>
                <a:gd name="T24" fmla="*/ 2147483646 w 86"/>
                <a:gd name="T25" fmla="*/ 2147483646 h 86"/>
                <a:gd name="T26" fmla="*/ 2147483646 w 86"/>
                <a:gd name="T27" fmla="*/ 2147483646 h 86"/>
                <a:gd name="T28" fmla="*/ 2147483646 w 86"/>
                <a:gd name="T29" fmla="*/ 2147483646 h 86"/>
                <a:gd name="T30" fmla="*/ 2147483646 w 86"/>
                <a:gd name="T31" fmla="*/ 2147483646 h 86"/>
                <a:gd name="T32" fmla="*/ 2147483646 w 86"/>
                <a:gd name="T33" fmla="*/ 2147483646 h 86"/>
                <a:gd name="T34" fmla="*/ 2147483646 w 86"/>
                <a:gd name="T35" fmla="*/ 2147483646 h 86"/>
                <a:gd name="T36" fmla="*/ 2147483646 w 86"/>
                <a:gd name="T37" fmla="*/ 2147483646 h 86"/>
                <a:gd name="T38" fmla="*/ 2147483646 w 86"/>
                <a:gd name="T39" fmla="*/ 2147483646 h 86"/>
                <a:gd name="T40" fmla="*/ 2147483646 w 86"/>
                <a:gd name="T41" fmla="*/ 2147483646 h 86"/>
                <a:gd name="T42" fmla="*/ 2147483646 w 86"/>
                <a:gd name="T43" fmla="*/ 2147483646 h 86"/>
                <a:gd name="T44" fmla="*/ 2147483646 w 86"/>
                <a:gd name="T45" fmla="*/ 2147483646 h 86"/>
                <a:gd name="T46" fmla="*/ 2147483646 w 86"/>
                <a:gd name="T47" fmla="*/ 2147483646 h 86"/>
                <a:gd name="T48" fmla="*/ 2147483646 w 86"/>
                <a:gd name="T49" fmla="*/ 2147483646 h 86"/>
                <a:gd name="T50" fmla="*/ 2147483646 w 86"/>
                <a:gd name="T51" fmla="*/ 2147483646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80" name="组合 66">
            <a:extLst>
              <a:ext uri="{FF2B5EF4-FFF2-40B4-BE49-F238E27FC236}">
                <a16:creationId xmlns:a16="http://schemas.microsoft.com/office/drawing/2014/main" id="{AAD00755-AB19-A76B-5E7B-5A9C035F8C87}"/>
              </a:ext>
            </a:extLst>
          </p:cNvPr>
          <p:cNvGrpSpPr>
            <a:grpSpLocks/>
          </p:cNvGrpSpPr>
          <p:nvPr/>
        </p:nvGrpSpPr>
        <p:grpSpPr bwMode="auto">
          <a:xfrm>
            <a:off x="2919413" y="3948113"/>
            <a:ext cx="500062" cy="481012"/>
            <a:chOff x="0" y="0"/>
            <a:chExt cx="490600" cy="471805"/>
          </a:xfrm>
        </p:grpSpPr>
        <p:sp>
          <p:nvSpPr>
            <p:cNvPr id="23581" name="Oval 131">
              <a:extLst>
                <a:ext uri="{FF2B5EF4-FFF2-40B4-BE49-F238E27FC236}">
                  <a16:creationId xmlns:a16="http://schemas.microsoft.com/office/drawing/2014/main" id="{A76B7927-A706-CE79-2910-B7CAEF0EF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15" y="0"/>
              <a:ext cx="220770" cy="2235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3582" name="Freeform 134">
              <a:extLst>
                <a:ext uri="{FF2B5EF4-FFF2-40B4-BE49-F238E27FC236}">
                  <a16:creationId xmlns:a16="http://schemas.microsoft.com/office/drawing/2014/main" id="{BA1C9A8B-60B5-6140-D0E5-975FF1101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8467"/>
              <a:ext cx="490600" cy="213338"/>
            </a:xfrm>
            <a:custGeom>
              <a:avLst/>
              <a:gdLst>
                <a:gd name="T0" fmla="*/ 2147483646 w 200"/>
                <a:gd name="T1" fmla="*/ 2147483646 h 87"/>
                <a:gd name="T2" fmla="*/ 2147483646 w 200"/>
                <a:gd name="T3" fmla="*/ 2147483646 h 87"/>
                <a:gd name="T4" fmla="*/ 2147483646 w 200"/>
                <a:gd name="T5" fmla="*/ 2147483646 h 87"/>
                <a:gd name="T6" fmla="*/ 2147483646 w 200"/>
                <a:gd name="T7" fmla="*/ 2147483646 h 87"/>
                <a:gd name="T8" fmla="*/ 2147483646 w 200"/>
                <a:gd name="T9" fmla="*/ 2147483646 h 87"/>
                <a:gd name="T10" fmla="*/ 2147483646 w 200"/>
                <a:gd name="T11" fmla="*/ 2147483646 h 87"/>
                <a:gd name="T12" fmla="*/ 2147483646 w 200"/>
                <a:gd name="T13" fmla="*/ 2147483646 h 87"/>
                <a:gd name="T14" fmla="*/ 2147483646 w 200"/>
                <a:gd name="T15" fmla="*/ 2147483646 h 87"/>
                <a:gd name="T16" fmla="*/ 2147483646 w 200"/>
                <a:gd name="T17" fmla="*/ 2147483646 h 87"/>
                <a:gd name="T18" fmla="*/ 2147483646 w 200"/>
                <a:gd name="T19" fmla="*/ 2147483646 h 87"/>
                <a:gd name="T20" fmla="*/ 2147483646 w 200"/>
                <a:gd name="T21" fmla="*/ 0 h 87"/>
                <a:gd name="T22" fmla="*/ 2147483646 w 200"/>
                <a:gd name="T23" fmla="*/ 0 h 87"/>
                <a:gd name="T24" fmla="*/ 2147483646 w 200"/>
                <a:gd name="T25" fmla="*/ 0 h 87"/>
                <a:gd name="T26" fmla="*/ 2147483646 w 200"/>
                <a:gd name="T27" fmla="*/ 0 h 87"/>
                <a:gd name="T28" fmla="*/ 2147483646 w 200"/>
                <a:gd name="T29" fmla="*/ 2147483646 h 87"/>
                <a:gd name="T30" fmla="*/ 2147483646 w 200"/>
                <a:gd name="T31" fmla="*/ 0 h 87"/>
                <a:gd name="T32" fmla="*/ 2147483646 w 200"/>
                <a:gd name="T33" fmla="*/ 0 h 87"/>
                <a:gd name="T34" fmla="*/ 2147483646 w 200"/>
                <a:gd name="T35" fmla="*/ 0 h 87"/>
                <a:gd name="T36" fmla="*/ 2147483646 w 200"/>
                <a:gd name="T37" fmla="*/ 0 h 87"/>
                <a:gd name="T38" fmla="*/ 2147483646 w 200"/>
                <a:gd name="T39" fmla="*/ 2147483646 h 87"/>
                <a:gd name="T40" fmla="*/ 0 w 200"/>
                <a:gd name="T41" fmla="*/ 2147483646 h 87"/>
                <a:gd name="T42" fmla="*/ 2147483646 w 200"/>
                <a:gd name="T43" fmla="*/ 2147483646 h 8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3606" name="Picture 23605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5133" descr="118-苏州大学-im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8513" cy="6858000"/>
          </a:xfrm>
          <a:prstGeom prst="rect">
            <a:avLst/>
          </a:prstGeom>
        </p:spPr>
      </p:pic>
      <p:sp>
        <p:nvSpPr>
          <p:cNvPr id="5123" name="矩形 33">
            <a:extLst>
              <a:ext uri="{FF2B5EF4-FFF2-40B4-BE49-F238E27FC236}">
                <a16:creationId xmlns:a16="http://schemas.microsoft.com/office/drawing/2014/main" id="{96F04B84-6E81-3562-7D4C-BEB0E14E2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1295400"/>
            <a:ext cx="3616325" cy="4300538"/>
          </a:xfrm>
          <a:prstGeom prst="rect">
            <a:avLst/>
          </a:prstGeom>
          <a:solidFill>
            <a:srgbClr val="0C0C0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5124" name="组合 1">
            <a:extLst>
              <a:ext uri="{FF2B5EF4-FFF2-40B4-BE49-F238E27FC236}">
                <a16:creationId xmlns:a16="http://schemas.microsoft.com/office/drawing/2014/main" id="{CDAE619C-4BB5-803D-694D-0FF740FD9E7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50013" y="-1112838"/>
            <a:ext cx="4833937" cy="9090026"/>
            <a:chOff x="0" y="0"/>
            <a:chExt cx="4833881" cy="9089156"/>
          </a:xfrm>
        </p:grpSpPr>
        <p:sp>
          <p:nvSpPr>
            <p:cNvPr id="5129" name="任意多边形 24">
              <a:extLst>
                <a:ext uri="{FF2B5EF4-FFF2-40B4-BE49-F238E27FC236}">
                  <a16:creationId xmlns:a16="http://schemas.microsoft.com/office/drawing/2014/main" id="{8F11FA61-BE43-F9FC-95DE-840FF60D8C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 flipH="1">
              <a:off x="0" y="4439266"/>
              <a:ext cx="1170373" cy="4101661"/>
            </a:xfrm>
            <a:custGeom>
              <a:avLst/>
              <a:gdLst>
                <a:gd name="T0" fmla="*/ 1170373 w 1170373"/>
                <a:gd name="T1" fmla="*/ 675715 h 4101661"/>
                <a:gd name="T2" fmla="*/ 0 w 1170373"/>
                <a:gd name="T3" fmla="*/ 0 h 4101661"/>
                <a:gd name="T4" fmla="*/ 0 w 1170373"/>
                <a:gd name="T5" fmla="*/ 3425946 h 4101661"/>
                <a:gd name="T6" fmla="*/ 1170373 w 1170373"/>
                <a:gd name="T7" fmla="*/ 4101661 h 4101661"/>
                <a:gd name="T8" fmla="*/ 1170373 w 1170373"/>
                <a:gd name="T9" fmla="*/ 675715 h 41016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0373" h="4101661">
                  <a:moveTo>
                    <a:pt x="1170373" y="675715"/>
                  </a:moveTo>
                  <a:lnTo>
                    <a:pt x="0" y="0"/>
                  </a:lnTo>
                  <a:lnTo>
                    <a:pt x="0" y="3425946"/>
                  </a:lnTo>
                  <a:lnTo>
                    <a:pt x="1170373" y="4101661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2F0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130" name="任意多边形 10">
              <a:extLst>
                <a:ext uri="{FF2B5EF4-FFF2-40B4-BE49-F238E27FC236}">
                  <a16:creationId xmlns:a16="http://schemas.microsoft.com/office/drawing/2014/main" id="{87FC1413-7584-4AB5-8F4A-8A82C1DC77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 flipH="1">
              <a:off x="1407925" y="0"/>
              <a:ext cx="2026880" cy="9089156"/>
            </a:xfrm>
            <a:custGeom>
              <a:avLst/>
              <a:gdLst>
                <a:gd name="T0" fmla="*/ 0 w 2026880"/>
                <a:gd name="T1" fmla="*/ 0 h 9089156"/>
                <a:gd name="T2" fmla="*/ 2026880 w 2026880"/>
                <a:gd name="T3" fmla="*/ 1170220 h 9089156"/>
                <a:gd name="T4" fmla="*/ 2026880 w 2026880"/>
                <a:gd name="T5" fmla="*/ 9089156 h 9089156"/>
                <a:gd name="T6" fmla="*/ 0 w 2026880"/>
                <a:gd name="T7" fmla="*/ 7918936 h 9089156"/>
                <a:gd name="T8" fmla="*/ 0 w 2026880"/>
                <a:gd name="T9" fmla="*/ 0 h 9089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6880" h="9089156">
                  <a:moveTo>
                    <a:pt x="0" y="0"/>
                  </a:moveTo>
                  <a:lnTo>
                    <a:pt x="2026880" y="1170220"/>
                  </a:lnTo>
                  <a:lnTo>
                    <a:pt x="2026880" y="9089156"/>
                  </a:lnTo>
                  <a:lnTo>
                    <a:pt x="0" y="791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0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131" name="任意多边形 26">
              <a:extLst>
                <a:ext uri="{FF2B5EF4-FFF2-40B4-BE49-F238E27FC236}">
                  <a16:creationId xmlns:a16="http://schemas.microsoft.com/office/drawing/2014/main" id="{4EA8ABC4-77B3-CA31-3996-2D9BA6F82B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 flipH="1">
              <a:off x="2718803" y="3830808"/>
              <a:ext cx="1170373" cy="4753805"/>
            </a:xfrm>
            <a:custGeom>
              <a:avLst/>
              <a:gdLst>
                <a:gd name="T0" fmla="*/ 1170373 w 1170373"/>
                <a:gd name="T1" fmla="*/ 675715 h 4753805"/>
                <a:gd name="T2" fmla="*/ 0 w 1170373"/>
                <a:gd name="T3" fmla="*/ 0 h 4753805"/>
                <a:gd name="T4" fmla="*/ 0 w 1170373"/>
                <a:gd name="T5" fmla="*/ 4078090 h 4753805"/>
                <a:gd name="T6" fmla="*/ 1170373 w 1170373"/>
                <a:gd name="T7" fmla="*/ 4753805 h 4753805"/>
                <a:gd name="T8" fmla="*/ 1170373 w 1170373"/>
                <a:gd name="T9" fmla="*/ 675715 h 47538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0373" h="4753805">
                  <a:moveTo>
                    <a:pt x="1170373" y="675715"/>
                  </a:moveTo>
                  <a:lnTo>
                    <a:pt x="0" y="0"/>
                  </a:lnTo>
                  <a:lnTo>
                    <a:pt x="0" y="4078090"/>
                  </a:lnTo>
                  <a:lnTo>
                    <a:pt x="1170373" y="4753805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D710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132" name="任意多边形 28">
              <a:extLst>
                <a:ext uri="{FF2B5EF4-FFF2-40B4-BE49-F238E27FC236}">
                  <a16:creationId xmlns:a16="http://schemas.microsoft.com/office/drawing/2014/main" id="{5287F21D-E6D0-40E8-E672-710BC89810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 flipH="1">
              <a:off x="3663508" y="3401020"/>
              <a:ext cx="1170373" cy="5214450"/>
            </a:xfrm>
            <a:custGeom>
              <a:avLst/>
              <a:gdLst>
                <a:gd name="T0" fmla="*/ 1170373 w 1170373"/>
                <a:gd name="T1" fmla="*/ 675715 h 5214450"/>
                <a:gd name="T2" fmla="*/ 0 w 1170373"/>
                <a:gd name="T3" fmla="*/ 0 h 5214450"/>
                <a:gd name="T4" fmla="*/ 0 w 1170373"/>
                <a:gd name="T5" fmla="*/ 4538735 h 5214450"/>
                <a:gd name="T6" fmla="*/ 1170373 w 1170373"/>
                <a:gd name="T7" fmla="*/ 5214450 h 5214450"/>
                <a:gd name="T8" fmla="*/ 1170373 w 1170373"/>
                <a:gd name="T9" fmla="*/ 675715 h 5214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0373" h="5214450">
                  <a:moveTo>
                    <a:pt x="1170373" y="675715"/>
                  </a:moveTo>
                  <a:lnTo>
                    <a:pt x="0" y="0"/>
                  </a:lnTo>
                  <a:lnTo>
                    <a:pt x="0" y="4538735"/>
                  </a:lnTo>
                  <a:lnTo>
                    <a:pt x="1170373" y="5214450"/>
                  </a:lnTo>
                  <a:lnTo>
                    <a:pt x="1170373" y="675715"/>
                  </a:lnTo>
                  <a:close/>
                </a:path>
              </a:pathLst>
            </a:custGeom>
            <a:solidFill>
              <a:srgbClr val="3E0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133" name="文本框 14">
              <a:extLst>
                <a:ext uri="{FF2B5EF4-FFF2-40B4-BE49-F238E27FC236}">
                  <a16:creationId xmlns:a16="http://schemas.microsoft.com/office/drawing/2014/main" id="{89074298-2FBA-C5EF-3228-43F7C9A39A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49924">
              <a:off x="-338406" y="3944416"/>
              <a:ext cx="5399359" cy="1200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7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姚体" pitchFamily="2" charset="-122"/>
                </a:rPr>
                <a:t>CONCENTS</a:t>
              </a:r>
              <a:endPara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endParaRPr>
            </a:p>
          </p:txBody>
        </p:sp>
      </p:grpSp>
      <p:sp>
        <p:nvSpPr>
          <p:cNvPr id="5125" name="文本框 29">
            <a:extLst>
              <a:ext uri="{FF2B5EF4-FFF2-40B4-BE49-F238E27FC236}">
                <a16:creationId xmlns:a16="http://schemas.microsoft.com/office/drawing/2014/main" id="{75FAD6E7-69AC-4627-37D4-33A86195E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924" y="1455010"/>
            <a:ext cx="25282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ABOUT     US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5126" name="文本框 30">
            <a:extLst>
              <a:ext uri="{FF2B5EF4-FFF2-40B4-BE49-F238E27FC236}">
                <a16:creationId xmlns:a16="http://schemas.microsoft.com/office/drawing/2014/main" id="{D78DEA13-4855-5E1F-35AD-7A59D3B2F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349" y="2569435"/>
            <a:ext cx="28248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OUR   SERVICE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5127" name="文本框 31">
            <a:extLst>
              <a:ext uri="{FF2B5EF4-FFF2-40B4-BE49-F238E27FC236}">
                <a16:creationId xmlns:a16="http://schemas.microsoft.com/office/drawing/2014/main" id="{6643ABB0-A783-8AE1-D2EE-2D28E39F7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099" y="3655285"/>
            <a:ext cx="32876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DATA   ANALYSIS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5128" name="文本框 32">
            <a:extLst>
              <a:ext uri="{FF2B5EF4-FFF2-40B4-BE49-F238E27FC236}">
                <a16:creationId xmlns:a16="http://schemas.microsoft.com/office/drawing/2014/main" id="{0A99AAB6-AE52-B951-754A-E841B3301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349" y="4730023"/>
            <a:ext cx="22847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PORTFOLIO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24583" descr="118-苏州大学-im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8513" cy="6858000"/>
          </a:xfrm>
          <a:prstGeom prst="rect">
            <a:avLst/>
          </a:prstGeom>
        </p:spPr>
      </p:pic>
      <p:sp>
        <p:nvSpPr>
          <p:cNvPr id="24578" name="任意多边形 33">
            <a:extLst>
              <a:ext uri="{FF2B5EF4-FFF2-40B4-BE49-F238E27FC236}">
                <a16:creationId xmlns:a16="http://schemas.microsoft.com/office/drawing/2014/main" id="{88E31BE3-96F1-0A19-6447-C2C61D6C8991}"/>
              </a:ext>
            </a:extLst>
          </p:cNvPr>
          <p:cNvSpPr>
            <a:spLocks noChangeArrowheads="1"/>
          </p:cNvSpPr>
          <p:nvPr/>
        </p:nvSpPr>
        <p:spPr bwMode="auto">
          <a:xfrm rot="1800000" flipH="1">
            <a:off x="6378575" y="1073150"/>
            <a:ext cx="1635125" cy="6645275"/>
          </a:xfrm>
          <a:custGeom>
            <a:avLst/>
            <a:gdLst>
              <a:gd name="T0" fmla="*/ 6229565 w 1170373"/>
              <a:gd name="T1" fmla="*/ 3606793 h 4753805"/>
              <a:gd name="T2" fmla="*/ 0 w 1170373"/>
              <a:gd name="T3" fmla="*/ 0 h 4753805"/>
              <a:gd name="T4" fmla="*/ 0 w 1170373"/>
              <a:gd name="T5" fmla="*/ 21767814 h 4753805"/>
              <a:gd name="T6" fmla="*/ 6229565 w 1170373"/>
              <a:gd name="T7" fmla="*/ 25374607 h 4753805"/>
              <a:gd name="T8" fmla="*/ 6229565 w 1170373"/>
              <a:gd name="T9" fmla="*/ 3606793 h 47538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0373" h="4753805">
                <a:moveTo>
                  <a:pt x="1170373" y="675715"/>
                </a:moveTo>
                <a:lnTo>
                  <a:pt x="0" y="0"/>
                </a:lnTo>
                <a:lnTo>
                  <a:pt x="0" y="4078090"/>
                </a:lnTo>
                <a:lnTo>
                  <a:pt x="1170373" y="4753805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579" name="任意多边形 27">
            <a:extLst>
              <a:ext uri="{FF2B5EF4-FFF2-40B4-BE49-F238E27FC236}">
                <a16:creationId xmlns:a16="http://schemas.microsoft.com/office/drawing/2014/main" id="{8D2B1F09-8ACD-C2CE-C896-4EEB84F200CE}"/>
              </a:ext>
            </a:extLst>
          </p:cNvPr>
          <p:cNvSpPr>
            <a:spLocks noChangeArrowheads="1"/>
          </p:cNvSpPr>
          <p:nvPr/>
        </p:nvSpPr>
        <p:spPr bwMode="auto">
          <a:xfrm rot="1800000" flipH="1">
            <a:off x="3376613" y="-1112838"/>
            <a:ext cx="2027237" cy="9090026"/>
          </a:xfrm>
          <a:custGeom>
            <a:avLst/>
            <a:gdLst>
              <a:gd name="T0" fmla="*/ 0 w 2026880"/>
              <a:gd name="T1" fmla="*/ 0 h 9089156"/>
              <a:gd name="T2" fmla="*/ 2028665 w 2026880"/>
              <a:gd name="T3" fmla="*/ 1170780 h 9089156"/>
              <a:gd name="T4" fmla="*/ 2028665 w 2026880"/>
              <a:gd name="T5" fmla="*/ 9093506 h 9089156"/>
              <a:gd name="T6" fmla="*/ 0 w 2026880"/>
              <a:gd name="T7" fmla="*/ 7922726 h 9089156"/>
              <a:gd name="T8" fmla="*/ 0 w 2026880"/>
              <a:gd name="T9" fmla="*/ 0 h 90891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26880" h="9089156">
                <a:moveTo>
                  <a:pt x="0" y="0"/>
                </a:moveTo>
                <a:lnTo>
                  <a:pt x="2026880" y="1170220"/>
                </a:lnTo>
                <a:lnTo>
                  <a:pt x="2026880" y="9089156"/>
                </a:lnTo>
                <a:lnTo>
                  <a:pt x="0" y="7918936"/>
                </a:lnTo>
                <a:lnTo>
                  <a:pt x="0" y="0"/>
                </a:ln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580" name="任意多边形 29">
            <a:extLst>
              <a:ext uri="{FF2B5EF4-FFF2-40B4-BE49-F238E27FC236}">
                <a16:creationId xmlns:a16="http://schemas.microsoft.com/office/drawing/2014/main" id="{3DD9C6A0-FF77-5573-3001-9E71730A36C2}"/>
              </a:ext>
            </a:extLst>
          </p:cNvPr>
          <p:cNvSpPr>
            <a:spLocks noChangeArrowheads="1"/>
          </p:cNvSpPr>
          <p:nvPr/>
        </p:nvSpPr>
        <p:spPr bwMode="auto">
          <a:xfrm rot="1800000" flipH="1">
            <a:off x="7461250" y="2287588"/>
            <a:ext cx="1169988" cy="5214937"/>
          </a:xfrm>
          <a:custGeom>
            <a:avLst/>
            <a:gdLst>
              <a:gd name="T0" fmla="*/ 1168449 w 1170373"/>
              <a:gd name="T1" fmla="*/ 676030 h 5214450"/>
              <a:gd name="T2" fmla="*/ 0 w 1170373"/>
              <a:gd name="T3" fmla="*/ 0 h 5214450"/>
              <a:gd name="T4" fmla="*/ 0 w 1170373"/>
              <a:gd name="T5" fmla="*/ 4540855 h 5214450"/>
              <a:gd name="T6" fmla="*/ 1168449 w 1170373"/>
              <a:gd name="T7" fmla="*/ 5216885 h 5214450"/>
              <a:gd name="T8" fmla="*/ 1168449 w 1170373"/>
              <a:gd name="T9" fmla="*/ 676030 h 52144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0373" h="5214450">
                <a:moveTo>
                  <a:pt x="1170373" y="675715"/>
                </a:moveTo>
                <a:lnTo>
                  <a:pt x="0" y="0"/>
                </a:lnTo>
                <a:lnTo>
                  <a:pt x="0" y="4538735"/>
                </a:lnTo>
                <a:lnTo>
                  <a:pt x="1170373" y="5214450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581" name="任意多边形 31">
            <a:extLst>
              <a:ext uri="{FF2B5EF4-FFF2-40B4-BE49-F238E27FC236}">
                <a16:creationId xmlns:a16="http://schemas.microsoft.com/office/drawing/2014/main" id="{7021411F-58A2-C9AF-752C-1462DE1226BB}"/>
              </a:ext>
            </a:extLst>
          </p:cNvPr>
          <p:cNvSpPr>
            <a:spLocks noChangeArrowheads="1"/>
          </p:cNvSpPr>
          <p:nvPr/>
        </p:nvSpPr>
        <p:spPr bwMode="auto">
          <a:xfrm rot="1800000" flipH="1">
            <a:off x="5165725" y="-1112838"/>
            <a:ext cx="2027238" cy="9090026"/>
          </a:xfrm>
          <a:custGeom>
            <a:avLst/>
            <a:gdLst>
              <a:gd name="T0" fmla="*/ 0 w 2026880"/>
              <a:gd name="T1" fmla="*/ 0 h 9089156"/>
              <a:gd name="T2" fmla="*/ 2028670 w 2026880"/>
              <a:gd name="T3" fmla="*/ 1170780 h 9089156"/>
              <a:gd name="T4" fmla="*/ 2028670 w 2026880"/>
              <a:gd name="T5" fmla="*/ 9093506 h 9089156"/>
              <a:gd name="T6" fmla="*/ 0 w 2026880"/>
              <a:gd name="T7" fmla="*/ 7922726 h 9089156"/>
              <a:gd name="T8" fmla="*/ 0 w 2026880"/>
              <a:gd name="T9" fmla="*/ 0 h 90891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26880" h="9089156">
                <a:moveTo>
                  <a:pt x="0" y="0"/>
                </a:moveTo>
                <a:lnTo>
                  <a:pt x="2026880" y="1170220"/>
                </a:lnTo>
                <a:lnTo>
                  <a:pt x="2026880" y="9089156"/>
                </a:lnTo>
                <a:lnTo>
                  <a:pt x="0" y="7918936"/>
                </a:lnTo>
                <a:lnTo>
                  <a:pt x="0" y="0"/>
                </a:ln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582" name="任意多边形 25">
            <a:extLst>
              <a:ext uri="{FF2B5EF4-FFF2-40B4-BE49-F238E27FC236}">
                <a16:creationId xmlns:a16="http://schemas.microsoft.com/office/drawing/2014/main" id="{BADE4455-8FAE-03EF-67DE-81E4A25C72E2}"/>
              </a:ext>
            </a:extLst>
          </p:cNvPr>
          <p:cNvSpPr>
            <a:spLocks noChangeArrowheads="1"/>
          </p:cNvSpPr>
          <p:nvPr/>
        </p:nvSpPr>
        <p:spPr bwMode="auto">
          <a:xfrm rot="1800000" flipH="1">
            <a:off x="1646238" y="3313113"/>
            <a:ext cx="1169987" cy="4100512"/>
          </a:xfrm>
          <a:custGeom>
            <a:avLst/>
            <a:gdLst>
              <a:gd name="T0" fmla="*/ 1168444 w 1170373"/>
              <a:gd name="T1" fmla="*/ 674770 h 4101661"/>
              <a:gd name="T2" fmla="*/ 0 w 1170373"/>
              <a:gd name="T3" fmla="*/ 0 h 4101661"/>
              <a:gd name="T4" fmla="*/ 0 w 1170373"/>
              <a:gd name="T5" fmla="*/ 3421150 h 4101661"/>
              <a:gd name="T6" fmla="*/ 1168444 w 1170373"/>
              <a:gd name="T7" fmla="*/ 4095919 h 4101661"/>
              <a:gd name="T8" fmla="*/ 1168444 w 1170373"/>
              <a:gd name="T9" fmla="*/ 674770 h 41016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0373" h="4101661">
                <a:moveTo>
                  <a:pt x="1170373" y="675715"/>
                </a:moveTo>
                <a:lnTo>
                  <a:pt x="0" y="0"/>
                </a:lnTo>
                <a:lnTo>
                  <a:pt x="0" y="3425946"/>
                </a:lnTo>
                <a:lnTo>
                  <a:pt x="1170373" y="4101661"/>
                </a:lnTo>
                <a:lnTo>
                  <a:pt x="1170373" y="675715"/>
                </a:lnTo>
                <a:close/>
              </a:path>
            </a:pathLst>
          </a:cu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583" name="文本框 34">
            <a:extLst>
              <a:ext uri="{FF2B5EF4-FFF2-40B4-BE49-F238E27FC236}">
                <a16:creationId xmlns:a16="http://schemas.microsoft.com/office/drawing/2014/main" id="{C216E201-1651-0BE3-A14B-7F9CF3B32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900" y="2955925"/>
            <a:ext cx="648459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THANK     YOU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3AC22-6AD6-A0FE-E7A5-F1CCDA4C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95" y="0"/>
            <a:ext cx="109728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9DEEBA-A258-7100-710E-19433F7FF492}"/>
              </a:ext>
            </a:extLst>
          </p:cNvPr>
          <p:cNvSpPr/>
          <p:nvPr/>
        </p:nvSpPr>
        <p:spPr bwMode="auto">
          <a:xfrm>
            <a:off x="4957779" y="0"/>
            <a:ext cx="7234221" cy="6943725"/>
          </a:xfrm>
          <a:custGeom>
            <a:avLst/>
            <a:gdLst>
              <a:gd name="connsiteX0" fmla="*/ 0 w 7386638"/>
              <a:gd name="connsiteY0" fmla="*/ 0 h 6858000"/>
              <a:gd name="connsiteX1" fmla="*/ 7386638 w 7386638"/>
              <a:gd name="connsiteY1" fmla="*/ 0 h 6858000"/>
              <a:gd name="connsiteX2" fmla="*/ 7386638 w 7386638"/>
              <a:gd name="connsiteY2" fmla="*/ 6858000 h 6858000"/>
              <a:gd name="connsiteX3" fmla="*/ 0 w 7386638"/>
              <a:gd name="connsiteY3" fmla="*/ 6858000 h 6858000"/>
              <a:gd name="connsiteX4" fmla="*/ 0 w 7386638"/>
              <a:gd name="connsiteY4" fmla="*/ 0 h 6858000"/>
              <a:gd name="connsiteX0" fmla="*/ 3743325 w 11129963"/>
              <a:gd name="connsiteY0" fmla="*/ 0 h 6943725"/>
              <a:gd name="connsiteX1" fmla="*/ 11129963 w 11129963"/>
              <a:gd name="connsiteY1" fmla="*/ 0 h 6943725"/>
              <a:gd name="connsiteX2" fmla="*/ 11129963 w 11129963"/>
              <a:gd name="connsiteY2" fmla="*/ 6858000 h 6943725"/>
              <a:gd name="connsiteX3" fmla="*/ 0 w 11129963"/>
              <a:gd name="connsiteY3" fmla="*/ 6943725 h 6943725"/>
              <a:gd name="connsiteX4" fmla="*/ 3743325 w 11129963"/>
              <a:gd name="connsiteY4" fmla="*/ 0 h 6943725"/>
              <a:gd name="connsiteX0" fmla="*/ 5963462 w 11129963"/>
              <a:gd name="connsiteY0" fmla="*/ 14288 h 6943725"/>
              <a:gd name="connsiteX1" fmla="*/ 11129963 w 11129963"/>
              <a:gd name="connsiteY1" fmla="*/ 0 h 6943725"/>
              <a:gd name="connsiteX2" fmla="*/ 11129963 w 11129963"/>
              <a:gd name="connsiteY2" fmla="*/ 6858000 h 6943725"/>
              <a:gd name="connsiteX3" fmla="*/ 0 w 11129963"/>
              <a:gd name="connsiteY3" fmla="*/ 6943725 h 6943725"/>
              <a:gd name="connsiteX4" fmla="*/ 5963462 w 11129963"/>
              <a:gd name="connsiteY4" fmla="*/ 14288 h 694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9963" h="6943725">
                <a:moveTo>
                  <a:pt x="5963462" y="14288"/>
                </a:moveTo>
                <a:lnTo>
                  <a:pt x="11129963" y="0"/>
                </a:lnTo>
                <a:lnTo>
                  <a:pt x="11129963" y="6858000"/>
                </a:lnTo>
                <a:lnTo>
                  <a:pt x="0" y="6943725"/>
                </a:lnTo>
                <a:lnTo>
                  <a:pt x="5963462" y="14288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46" name="矩形 22">
            <a:extLst>
              <a:ext uri="{FF2B5EF4-FFF2-40B4-BE49-F238E27FC236}">
                <a16:creationId xmlns:a16="http://schemas.microsoft.com/office/drawing/2014/main" id="{27FE6573-EA60-9E77-8790-FC41D8712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9963"/>
            <a:ext cx="1328738" cy="4059237"/>
          </a:xfrm>
          <a:prstGeom prst="rect">
            <a:avLst/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147" name="平行四边形 17">
            <a:extLst>
              <a:ext uri="{FF2B5EF4-FFF2-40B4-BE49-F238E27FC236}">
                <a16:creationId xmlns:a16="http://schemas.microsoft.com/office/drawing/2014/main" id="{80F327FF-9BE4-37B5-8AAD-5B69AD774AF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44650" y="4264025"/>
            <a:ext cx="4835525" cy="2593975"/>
          </a:xfrm>
          <a:prstGeom prst="parallelogram">
            <a:avLst>
              <a:gd name="adj" fmla="val 56356"/>
            </a:avLst>
          </a:prstGeom>
          <a:solidFill>
            <a:srgbClr val="A70C1B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149" name="平行四边形 18">
            <a:extLst>
              <a:ext uri="{FF2B5EF4-FFF2-40B4-BE49-F238E27FC236}">
                <a16:creationId xmlns:a16="http://schemas.microsoft.com/office/drawing/2014/main" id="{06EF46DC-08EF-925E-0EB7-2E30A6031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0"/>
            <a:ext cx="3462338" cy="2593975"/>
          </a:xfrm>
          <a:prstGeom prst="parallelogram">
            <a:avLst>
              <a:gd name="adj" fmla="val 56350"/>
            </a:avLst>
          </a:pr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150" name="平行四边形 19">
            <a:extLst>
              <a:ext uri="{FF2B5EF4-FFF2-40B4-BE49-F238E27FC236}">
                <a16:creationId xmlns:a16="http://schemas.microsoft.com/office/drawing/2014/main" id="{C40FE813-78CE-2E79-4191-B893E2A10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4013"/>
            <a:ext cx="2379663" cy="2592387"/>
          </a:xfrm>
          <a:prstGeom prst="parallelogram">
            <a:avLst>
              <a:gd name="adj" fmla="val 56361"/>
            </a:avLst>
          </a:prstGeom>
          <a:solidFill>
            <a:srgbClr val="D710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151" name="任意多边形 21">
            <a:extLst>
              <a:ext uri="{FF2B5EF4-FFF2-40B4-BE49-F238E27FC236}">
                <a16:creationId xmlns:a16="http://schemas.microsoft.com/office/drawing/2014/main" id="{C566CE25-1E9A-E6C5-2B82-1CBFC93CF2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0"/>
            <a:ext cx="4424363" cy="2946400"/>
          </a:xfrm>
          <a:custGeom>
            <a:avLst/>
            <a:gdLst>
              <a:gd name="T0" fmla="*/ 4425491 w 4424081"/>
              <a:gd name="T1" fmla="*/ 0 h 2946082"/>
              <a:gd name="T2" fmla="*/ 1661089 w 4424081"/>
              <a:gd name="T3" fmla="*/ 0 h 2946082"/>
              <a:gd name="T4" fmla="*/ 0 w 4424081"/>
              <a:gd name="T5" fmla="*/ 2947672 h 2946082"/>
              <a:gd name="T6" fmla="*/ 3383167 w 4424081"/>
              <a:gd name="T7" fmla="*/ 2947672 h 2946082"/>
              <a:gd name="T8" fmla="*/ 4425491 w 4424081"/>
              <a:gd name="T9" fmla="*/ 1098019 h 2946082"/>
              <a:gd name="T10" fmla="*/ 4425491 w 4424081"/>
              <a:gd name="T11" fmla="*/ 0 h 29460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424081" h="2946082">
                <a:moveTo>
                  <a:pt x="4424081" y="0"/>
                </a:moveTo>
                <a:lnTo>
                  <a:pt x="1660559" y="0"/>
                </a:lnTo>
                <a:lnTo>
                  <a:pt x="0" y="2946082"/>
                </a:lnTo>
                <a:lnTo>
                  <a:pt x="3382087" y="2946082"/>
                </a:lnTo>
                <a:lnTo>
                  <a:pt x="4424081" y="1097428"/>
                </a:lnTo>
                <a:lnTo>
                  <a:pt x="4424081" y="0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52" name="文本框 23">
            <a:extLst>
              <a:ext uri="{FF2B5EF4-FFF2-40B4-BE49-F238E27FC236}">
                <a16:creationId xmlns:a16="http://schemas.microsoft.com/office/drawing/2014/main" id="{B64FB9FA-3065-C20F-80A2-D0A91EFA9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50" y="574675"/>
            <a:ext cx="2002471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01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153" name="文本框 24">
            <a:extLst>
              <a:ext uri="{FF2B5EF4-FFF2-40B4-BE49-F238E27FC236}">
                <a16:creationId xmlns:a16="http://schemas.microsoft.com/office/drawing/2014/main" id="{8702A645-47F5-10A8-A9A3-D667CA928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0" y="376078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6154" name="文本框 25">
            <a:extLst>
              <a:ext uri="{FF2B5EF4-FFF2-40B4-BE49-F238E27FC236}">
                <a16:creationId xmlns:a16="http://schemas.microsoft.com/office/drawing/2014/main" id="{29CBC15D-E768-2610-4446-0F37ACBAA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125" y="4146550"/>
            <a:ext cx="6104235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          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narrative </a:t>
            </a:r>
            <a:endParaRPr lang="zh-CN" altLang="en-US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Thought  Click here to add   you to the  center of the </a:t>
            </a:r>
            <a:endParaRPr lang="zh-CN" altLang="en-US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                         narrative thought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4">
            <a:extLst>
              <a:ext uri="{FF2B5EF4-FFF2-40B4-BE49-F238E27FC236}">
                <a16:creationId xmlns:a16="http://schemas.microsoft.com/office/drawing/2014/main" id="{34B07751-06B8-D72D-2322-F0F9A92E7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100807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8197" name="任意多边形 33">
            <a:extLst>
              <a:ext uri="{FF2B5EF4-FFF2-40B4-BE49-F238E27FC236}">
                <a16:creationId xmlns:a16="http://schemas.microsoft.com/office/drawing/2014/main" id="{528CF2BA-557A-5F70-51C9-16BE536A62A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1762125" y="2460625"/>
            <a:ext cx="2447925" cy="2647950"/>
          </a:xfrm>
          <a:custGeom>
            <a:avLst/>
            <a:gdLst>
              <a:gd name="T0" fmla="*/ 1285061 w 2836097"/>
              <a:gd name="T1" fmla="*/ 1469921 h 3067706"/>
              <a:gd name="T2" fmla="*/ 419674 w 2836097"/>
              <a:gd name="T3" fmla="*/ 1469921 h 3067706"/>
              <a:gd name="T4" fmla="*/ 0 w 2836097"/>
              <a:gd name="T5" fmla="*/ 734960 h 3067706"/>
              <a:gd name="T6" fmla="*/ 419674 w 2836097"/>
              <a:gd name="T7" fmla="*/ 0 h 3067706"/>
              <a:gd name="T8" fmla="*/ 1285061 w 2836097"/>
              <a:gd name="T9" fmla="*/ 0 h 3067706"/>
              <a:gd name="T10" fmla="*/ 1358645 w 2836097"/>
              <a:gd name="T11" fmla="*/ 128866 h 3067706"/>
              <a:gd name="T12" fmla="*/ 705831 w 2836097"/>
              <a:gd name="T13" fmla="*/ 128866 h 3067706"/>
              <a:gd name="T14" fmla="*/ 358025 w 2836097"/>
              <a:gd name="T15" fmla="*/ 737969 h 3067706"/>
              <a:gd name="T16" fmla="*/ 705831 w 2836097"/>
              <a:gd name="T17" fmla="*/ 1347072 h 3067706"/>
              <a:gd name="T18" fmla="*/ 1355211 w 2836097"/>
              <a:gd name="T19" fmla="*/ 1347072 h 3067706"/>
              <a:gd name="T20" fmla="*/ 1285061 w 2836097"/>
              <a:gd name="T21" fmla="*/ 1469921 h 306770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lnTo>
                  <a:pt x="2682494" y="3067706"/>
                </a:ln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98" name="任意多边形 34">
            <a:extLst>
              <a:ext uri="{FF2B5EF4-FFF2-40B4-BE49-F238E27FC236}">
                <a16:creationId xmlns:a16="http://schemas.microsoft.com/office/drawing/2014/main" id="{5741AF17-6C02-C0A8-3D75-CF23B8F8F08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5283200" y="2460625"/>
            <a:ext cx="2449513" cy="2647950"/>
          </a:xfrm>
          <a:custGeom>
            <a:avLst/>
            <a:gdLst>
              <a:gd name="T0" fmla="*/ 1289235 w 2836097"/>
              <a:gd name="T1" fmla="*/ 1469921 h 3067706"/>
              <a:gd name="T2" fmla="*/ 421038 w 2836097"/>
              <a:gd name="T3" fmla="*/ 1469921 h 3067706"/>
              <a:gd name="T4" fmla="*/ 0 w 2836097"/>
              <a:gd name="T5" fmla="*/ 734960 h 3067706"/>
              <a:gd name="T6" fmla="*/ 421038 w 2836097"/>
              <a:gd name="T7" fmla="*/ 0 h 3067706"/>
              <a:gd name="T8" fmla="*/ 1289235 w 2836097"/>
              <a:gd name="T9" fmla="*/ 0 h 3067706"/>
              <a:gd name="T10" fmla="*/ 1363059 w 2836097"/>
              <a:gd name="T11" fmla="*/ 128866 h 3067706"/>
              <a:gd name="T12" fmla="*/ 708124 w 2836097"/>
              <a:gd name="T13" fmla="*/ 128866 h 3067706"/>
              <a:gd name="T14" fmla="*/ 359187 w 2836097"/>
              <a:gd name="T15" fmla="*/ 737969 h 3067706"/>
              <a:gd name="T16" fmla="*/ 708124 w 2836097"/>
              <a:gd name="T17" fmla="*/ 1347072 h 3067706"/>
              <a:gd name="T18" fmla="*/ 1359612 w 2836097"/>
              <a:gd name="T19" fmla="*/ 1347072 h 3067706"/>
              <a:gd name="T20" fmla="*/ 1289235 w 2836097"/>
              <a:gd name="T21" fmla="*/ 1469921 h 306770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lnTo>
                  <a:pt x="2682494" y="3067706"/>
                </a:lnTo>
                <a:close/>
              </a:path>
            </a:pathLst>
          </a:cu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99" name="任意多边形 35">
            <a:extLst>
              <a:ext uri="{FF2B5EF4-FFF2-40B4-BE49-F238E27FC236}">
                <a16:creationId xmlns:a16="http://schemas.microsoft.com/office/drawing/2014/main" id="{FD94C809-223F-BE0B-69D2-F4B8415407F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8805863" y="2460625"/>
            <a:ext cx="2449512" cy="2647950"/>
          </a:xfrm>
          <a:custGeom>
            <a:avLst/>
            <a:gdLst>
              <a:gd name="T0" fmla="*/ 1289232 w 2836097"/>
              <a:gd name="T1" fmla="*/ 1469921 h 3067706"/>
              <a:gd name="T2" fmla="*/ 421036 w 2836097"/>
              <a:gd name="T3" fmla="*/ 1469921 h 3067706"/>
              <a:gd name="T4" fmla="*/ 0 w 2836097"/>
              <a:gd name="T5" fmla="*/ 734960 h 3067706"/>
              <a:gd name="T6" fmla="*/ 421036 w 2836097"/>
              <a:gd name="T7" fmla="*/ 0 h 3067706"/>
              <a:gd name="T8" fmla="*/ 1289232 w 2836097"/>
              <a:gd name="T9" fmla="*/ 0 h 3067706"/>
              <a:gd name="T10" fmla="*/ 1363056 w 2836097"/>
              <a:gd name="T11" fmla="*/ 128866 h 3067706"/>
              <a:gd name="T12" fmla="*/ 708122 w 2836097"/>
              <a:gd name="T13" fmla="*/ 128866 h 3067706"/>
              <a:gd name="T14" fmla="*/ 359187 w 2836097"/>
              <a:gd name="T15" fmla="*/ 737969 h 3067706"/>
              <a:gd name="T16" fmla="*/ 708122 w 2836097"/>
              <a:gd name="T17" fmla="*/ 1347072 h 3067706"/>
              <a:gd name="T18" fmla="*/ 1359608 w 2836097"/>
              <a:gd name="T19" fmla="*/ 1347072 h 3067706"/>
              <a:gd name="T20" fmla="*/ 1289232 w 2836097"/>
              <a:gd name="T21" fmla="*/ 1469921 h 306770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lnTo>
                  <a:pt x="2682494" y="3067706"/>
                </a:lnTo>
                <a:close/>
              </a:path>
            </a:pathLst>
          </a:cu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00" name="文本框 36">
            <a:extLst>
              <a:ext uri="{FF2B5EF4-FFF2-40B4-BE49-F238E27FC236}">
                <a16:creationId xmlns:a16="http://schemas.microsoft.com/office/drawing/2014/main" id="{EAC96658-0D8E-4BA8-4C87-5186ACB14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3486150"/>
            <a:ext cx="665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201" name="文本框 37">
            <a:extLst>
              <a:ext uri="{FF2B5EF4-FFF2-40B4-BE49-F238E27FC236}">
                <a16:creationId xmlns:a16="http://schemas.microsoft.com/office/drawing/2014/main" id="{DFB1E0F2-5E4A-0A4C-891B-1EE9D75DC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50" y="3486150"/>
            <a:ext cx="665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E040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02</a:t>
            </a:r>
            <a:endParaRPr lang="zh-CN" altLang="en-US" sz="3200" dirty="0">
              <a:solidFill>
                <a:srgbClr val="3F3E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202" name="文本框 38">
            <a:extLst>
              <a:ext uri="{FF2B5EF4-FFF2-40B4-BE49-F238E27FC236}">
                <a16:creationId xmlns:a16="http://schemas.microsoft.com/office/drawing/2014/main" id="{F4DE96E0-D38B-13B1-AE1C-9732CB07C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625" y="3502025"/>
            <a:ext cx="665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203" name="文本框 39">
            <a:extLst>
              <a:ext uri="{FF2B5EF4-FFF2-40B4-BE49-F238E27FC236}">
                <a16:creationId xmlns:a16="http://schemas.microsoft.com/office/drawing/2014/main" id="{3B56D7E0-4729-58FC-E787-A0386479C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50" y="3302000"/>
            <a:ext cx="2598788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MORE  THAN  TEMPLATE</a:t>
            </a:r>
            <a:endParaRPr lang="zh-CN" altLang="en-US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Center</a:t>
            </a: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of the  narrative thought Click here</a:t>
            </a: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add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04" name="文本框 40">
            <a:extLst>
              <a:ext uri="{FF2B5EF4-FFF2-40B4-BE49-F238E27FC236}">
                <a16:creationId xmlns:a16="http://schemas.microsoft.com/office/drawing/2014/main" id="{F734A269-9B41-EC33-3AE5-2E58C6F40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200" y="3302000"/>
            <a:ext cx="2598788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MORE  THAN  TEMPLATE</a:t>
            </a:r>
            <a:endParaRPr lang="zh-CN" altLang="en-US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Center</a:t>
            </a: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of the  narrative thought Click here</a:t>
            </a: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add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05" name="文本框 41">
            <a:extLst>
              <a:ext uri="{FF2B5EF4-FFF2-40B4-BE49-F238E27FC236}">
                <a16:creationId xmlns:a16="http://schemas.microsoft.com/office/drawing/2014/main" id="{2CBAF4A2-5A0D-7D0E-F464-0D67E2053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3314700"/>
            <a:ext cx="2598788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MORE  THAN  TEMPLATE</a:t>
            </a:r>
            <a:endParaRPr lang="zh-CN" altLang="en-US" sz="1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Center</a:t>
            </a: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of the  narrative thought Click here</a:t>
            </a: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add  you to the Center of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206" name="Picture 8205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4">
            <a:extLst>
              <a:ext uri="{FF2B5EF4-FFF2-40B4-BE49-F238E27FC236}">
                <a16:creationId xmlns:a16="http://schemas.microsoft.com/office/drawing/2014/main" id="{C1F950D7-F233-EE35-BF17-AE6A817E2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grpSp>
        <p:nvGrpSpPr>
          <p:cNvPr id="9221" name="组合 14">
            <a:extLst>
              <a:ext uri="{FF2B5EF4-FFF2-40B4-BE49-F238E27FC236}">
                <a16:creationId xmlns:a16="http://schemas.microsoft.com/office/drawing/2014/main" id="{B36D2AE5-80C6-7C2A-C7EB-F8F4AE58A29E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725738"/>
            <a:ext cx="3387725" cy="1993900"/>
            <a:chOff x="0" y="0"/>
            <a:chExt cx="3388229" cy="1993117"/>
          </a:xfrm>
        </p:grpSpPr>
        <p:sp>
          <p:nvSpPr>
            <p:cNvPr id="9261" name="矩形 17">
              <a:extLst>
                <a:ext uri="{FF2B5EF4-FFF2-40B4-BE49-F238E27FC236}">
                  <a16:creationId xmlns:a16="http://schemas.microsoft.com/office/drawing/2014/main" id="{69E644BA-21D4-F9B4-29D2-FBB8E568B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048000" cy="1993117"/>
            </a:xfrm>
            <a:prstGeom prst="rect">
              <a:avLst/>
            </a:prstGeom>
            <a:solidFill>
              <a:srgbClr val="D20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9262" name="等腰三角形 19">
              <a:extLst>
                <a:ext uri="{FF2B5EF4-FFF2-40B4-BE49-F238E27FC236}">
                  <a16:creationId xmlns:a16="http://schemas.microsoft.com/office/drawing/2014/main" id="{90A436F4-ED3C-93F5-9395-10CFAAAB2B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959316" y="384686"/>
              <a:ext cx="504000" cy="353821"/>
            </a:xfrm>
            <a:prstGeom prst="triangle">
              <a:avLst>
                <a:gd name="adj" fmla="val 50000"/>
              </a:avLst>
            </a:prstGeom>
            <a:solidFill>
              <a:srgbClr val="D20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9222" name="组合 20">
            <a:extLst>
              <a:ext uri="{FF2B5EF4-FFF2-40B4-BE49-F238E27FC236}">
                <a16:creationId xmlns:a16="http://schemas.microsoft.com/office/drawing/2014/main" id="{F0608449-09E7-60A1-C17C-75D2FD652376}"/>
              </a:ext>
            </a:extLst>
          </p:cNvPr>
          <p:cNvGrpSpPr>
            <a:grpSpLocks/>
          </p:cNvGrpSpPr>
          <p:nvPr/>
        </p:nvGrpSpPr>
        <p:grpSpPr bwMode="auto">
          <a:xfrm>
            <a:off x="0" y="2725738"/>
            <a:ext cx="3398838" cy="1993900"/>
            <a:chOff x="0" y="0"/>
            <a:chExt cx="3399083" cy="1993117"/>
          </a:xfrm>
        </p:grpSpPr>
        <p:sp>
          <p:nvSpPr>
            <p:cNvPr id="9259" name="矩形 21">
              <a:extLst>
                <a:ext uri="{FF2B5EF4-FFF2-40B4-BE49-F238E27FC236}">
                  <a16:creationId xmlns:a16="http://schemas.microsoft.com/office/drawing/2014/main" id="{3DFC572D-CE49-5734-3738-351149DC8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048000" cy="1993117"/>
            </a:xfrm>
            <a:prstGeom prst="rect">
              <a:avLst/>
            </a:prstGeom>
            <a:solidFill>
              <a:srgbClr val="2F0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9260" name="等腰三角形 25">
              <a:extLst>
                <a:ext uri="{FF2B5EF4-FFF2-40B4-BE49-F238E27FC236}">
                  <a16:creationId xmlns:a16="http://schemas.microsoft.com/office/drawing/2014/main" id="{E397EEAA-7610-6006-6894-17545AFAF3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970170" y="1241489"/>
              <a:ext cx="504000" cy="353821"/>
            </a:xfrm>
            <a:prstGeom prst="triangle">
              <a:avLst>
                <a:gd name="adj" fmla="val 50000"/>
              </a:avLst>
            </a:prstGeom>
            <a:solidFill>
              <a:srgbClr val="2F0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223" name="矩形 27">
            <a:extLst>
              <a:ext uri="{FF2B5EF4-FFF2-40B4-BE49-F238E27FC236}">
                <a16:creationId xmlns:a16="http://schemas.microsoft.com/office/drawing/2014/main" id="{B8D3D575-AB65-F526-6109-C074F3E06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2725738"/>
            <a:ext cx="3048000" cy="1993900"/>
          </a:xfrm>
          <a:prstGeom prst="rect">
            <a:avLst/>
          </a:pr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224" name="椭圆 28">
            <a:extLst>
              <a:ext uri="{FF2B5EF4-FFF2-40B4-BE49-F238E27FC236}">
                <a16:creationId xmlns:a16="http://schemas.microsoft.com/office/drawing/2014/main" id="{F2499401-3952-EACB-8D59-A7A96F21F1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7738" y="2135188"/>
            <a:ext cx="1152525" cy="1152525"/>
          </a:xfrm>
          <a:prstGeom prst="ellipse">
            <a:avLst/>
          </a:prstGeom>
          <a:solidFill>
            <a:srgbClr val="F51228"/>
          </a:solidFill>
          <a:ln w="38100">
            <a:solidFill>
              <a:srgbClr val="2F0307"/>
            </a:solidFill>
            <a:bevel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225" name="组合 29">
            <a:extLst>
              <a:ext uri="{FF2B5EF4-FFF2-40B4-BE49-F238E27FC236}">
                <a16:creationId xmlns:a16="http://schemas.microsoft.com/office/drawing/2014/main" id="{EEEF8C97-4D00-A535-1806-AE390D9FB398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725738"/>
            <a:ext cx="3402013" cy="1993900"/>
            <a:chOff x="0" y="0"/>
            <a:chExt cx="3401820" cy="1993117"/>
          </a:xfrm>
        </p:grpSpPr>
        <p:sp>
          <p:nvSpPr>
            <p:cNvPr id="9257" name="矩形 30">
              <a:extLst>
                <a:ext uri="{FF2B5EF4-FFF2-40B4-BE49-F238E27FC236}">
                  <a16:creationId xmlns:a16="http://schemas.microsoft.com/office/drawing/2014/main" id="{8FED8347-41AE-C238-6FE8-EC3572F43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048000" cy="1993117"/>
            </a:xfrm>
            <a:prstGeom prst="rect">
              <a:avLst/>
            </a:prstGeom>
            <a:solidFill>
              <a:srgbClr val="B1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9258" name="等腰三角形 31">
              <a:extLst>
                <a:ext uri="{FF2B5EF4-FFF2-40B4-BE49-F238E27FC236}">
                  <a16:creationId xmlns:a16="http://schemas.microsoft.com/office/drawing/2014/main" id="{5700C16A-0CFD-4AEB-F004-77F5789C87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972907" y="1241489"/>
              <a:ext cx="504000" cy="353821"/>
            </a:xfrm>
            <a:prstGeom prst="triangle">
              <a:avLst>
                <a:gd name="adj" fmla="val 50000"/>
              </a:avLst>
            </a:prstGeom>
            <a:solidFill>
              <a:srgbClr val="B1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226" name="椭圆 33">
            <a:extLst>
              <a:ext uri="{FF2B5EF4-FFF2-40B4-BE49-F238E27FC236}">
                <a16:creationId xmlns:a16="http://schemas.microsoft.com/office/drawing/2014/main" id="{CD9FABC5-F41B-D290-CBEB-A44A9DEFC7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43738" y="2149475"/>
            <a:ext cx="1152525" cy="1152525"/>
          </a:xfrm>
          <a:prstGeom prst="ellipse">
            <a:avLst/>
          </a:prstGeom>
          <a:solidFill>
            <a:srgbClr val="F51228"/>
          </a:solidFill>
          <a:ln w="38100">
            <a:solidFill>
              <a:srgbClr val="B10D1D"/>
            </a:solidFill>
            <a:bevel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227" name="椭圆 34">
            <a:extLst>
              <a:ext uri="{FF2B5EF4-FFF2-40B4-BE49-F238E27FC236}">
                <a16:creationId xmlns:a16="http://schemas.microsoft.com/office/drawing/2014/main" id="{31B57DF0-A34C-7EDF-6BC6-801B3A93B2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84625" y="4143375"/>
            <a:ext cx="1152525" cy="1150938"/>
          </a:xfrm>
          <a:prstGeom prst="ellipse">
            <a:avLst/>
          </a:prstGeom>
          <a:solidFill>
            <a:srgbClr val="F51228"/>
          </a:solidFill>
          <a:ln w="41275">
            <a:solidFill>
              <a:srgbClr val="D20F23"/>
            </a:solidFill>
            <a:bevel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228" name="椭圆 35">
            <a:extLst>
              <a:ext uri="{FF2B5EF4-FFF2-40B4-BE49-F238E27FC236}">
                <a16:creationId xmlns:a16="http://schemas.microsoft.com/office/drawing/2014/main" id="{68289500-F914-0154-9E83-7CCCB05223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02850" y="4143375"/>
            <a:ext cx="1152525" cy="1152525"/>
          </a:xfrm>
          <a:prstGeom prst="ellipse">
            <a:avLst/>
          </a:prstGeom>
          <a:solidFill>
            <a:srgbClr val="F51228"/>
          </a:solidFill>
          <a:ln w="41275">
            <a:solidFill>
              <a:srgbClr val="3E040A"/>
            </a:solidFill>
            <a:bevel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229" name="组合 36">
            <a:extLst>
              <a:ext uri="{FF2B5EF4-FFF2-40B4-BE49-F238E27FC236}">
                <a16:creationId xmlns:a16="http://schemas.microsoft.com/office/drawing/2014/main" id="{136787E1-454C-7C4F-92E0-49CC94679DD8}"/>
              </a:ext>
            </a:extLst>
          </p:cNvPr>
          <p:cNvGrpSpPr>
            <a:grpSpLocks/>
          </p:cNvGrpSpPr>
          <p:nvPr/>
        </p:nvGrpSpPr>
        <p:grpSpPr bwMode="auto">
          <a:xfrm>
            <a:off x="4330700" y="4394200"/>
            <a:ext cx="573088" cy="600075"/>
            <a:chOff x="0" y="0"/>
            <a:chExt cx="444697" cy="466185"/>
          </a:xfrm>
        </p:grpSpPr>
        <p:sp>
          <p:nvSpPr>
            <p:cNvPr id="9249" name="Freeform 11">
              <a:extLst>
                <a:ext uri="{FF2B5EF4-FFF2-40B4-BE49-F238E27FC236}">
                  <a16:creationId xmlns:a16="http://schemas.microsoft.com/office/drawing/2014/main" id="{A7467CEF-553D-954A-AFB1-6135DA6CE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93" y="245705"/>
              <a:ext cx="88753" cy="87818"/>
            </a:xfrm>
            <a:custGeom>
              <a:avLst/>
              <a:gdLst>
                <a:gd name="T0" fmla="*/ 2147483646 w 40"/>
                <a:gd name="T1" fmla="*/ 2147483646 h 40"/>
                <a:gd name="T2" fmla="*/ 2147483646 w 40"/>
                <a:gd name="T3" fmla="*/ 0 h 40"/>
                <a:gd name="T4" fmla="*/ 0 w 40"/>
                <a:gd name="T5" fmla="*/ 2147483646 h 40"/>
                <a:gd name="T6" fmla="*/ 2147483646 w 40"/>
                <a:gd name="T7" fmla="*/ 2147483646 h 40"/>
                <a:gd name="T8" fmla="*/ 2147483646 w 40"/>
                <a:gd name="T9" fmla="*/ 2147483646 h 40"/>
                <a:gd name="T10" fmla="*/ 2147483646 w 40"/>
                <a:gd name="T11" fmla="*/ 2147483646 h 40"/>
                <a:gd name="T12" fmla="*/ 2147483646 w 40"/>
                <a:gd name="T13" fmla="*/ 2147483646 h 40"/>
                <a:gd name="T14" fmla="*/ 2147483646 w 40"/>
                <a:gd name="T15" fmla="*/ 2147483646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1"/>
                  </a:moveTo>
                  <a:cubicBezTo>
                    <a:pt x="23" y="1"/>
                    <a:pt x="2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18"/>
                    <a:pt x="40" y="17"/>
                    <a:pt x="39" y="15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D20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50" name="Freeform 12">
              <a:extLst>
                <a:ext uri="{FF2B5EF4-FFF2-40B4-BE49-F238E27FC236}">
                  <a16:creationId xmlns:a16="http://schemas.microsoft.com/office/drawing/2014/main" id="{16EF9D39-2F0F-2190-F1E9-173BDCCE4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4912"/>
              <a:ext cx="351273" cy="351273"/>
            </a:xfrm>
            <a:custGeom>
              <a:avLst/>
              <a:gdLst>
                <a:gd name="T0" fmla="*/ 2147483646 w 159"/>
                <a:gd name="T1" fmla="*/ 2147483646 h 159"/>
                <a:gd name="T2" fmla="*/ 2147483646 w 159"/>
                <a:gd name="T3" fmla="*/ 2147483646 h 159"/>
                <a:gd name="T4" fmla="*/ 2147483646 w 159"/>
                <a:gd name="T5" fmla="*/ 2147483646 h 159"/>
                <a:gd name="T6" fmla="*/ 2147483646 w 159"/>
                <a:gd name="T7" fmla="*/ 2147483646 h 159"/>
                <a:gd name="T8" fmla="*/ 2147483646 w 159"/>
                <a:gd name="T9" fmla="*/ 2147483646 h 159"/>
                <a:gd name="T10" fmla="*/ 2147483646 w 159"/>
                <a:gd name="T11" fmla="*/ 2147483646 h 159"/>
                <a:gd name="T12" fmla="*/ 2147483646 w 159"/>
                <a:gd name="T13" fmla="*/ 2147483646 h 159"/>
                <a:gd name="T14" fmla="*/ 2147483646 w 159"/>
                <a:gd name="T15" fmla="*/ 0 h 159"/>
                <a:gd name="T16" fmla="*/ 0 w 159"/>
                <a:gd name="T17" fmla="*/ 2147483646 h 159"/>
                <a:gd name="T18" fmla="*/ 2147483646 w 159"/>
                <a:gd name="T19" fmla="*/ 2147483646 h 159"/>
                <a:gd name="T20" fmla="*/ 2147483646 w 159"/>
                <a:gd name="T21" fmla="*/ 2147483646 h 159"/>
                <a:gd name="T22" fmla="*/ 2147483646 w 159"/>
                <a:gd name="T23" fmla="*/ 2147483646 h 159"/>
                <a:gd name="T24" fmla="*/ 2147483646 w 159"/>
                <a:gd name="T25" fmla="*/ 2147483646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9" h="159">
                  <a:moveTo>
                    <a:pt x="131" y="41"/>
                  </a:moveTo>
                  <a:cubicBezTo>
                    <a:pt x="139" y="52"/>
                    <a:pt x="144" y="65"/>
                    <a:pt x="144" y="79"/>
                  </a:cubicBezTo>
                  <a:cubicBezTo>
                    <a:pt x="144" y="115"/>
                    <a:pt x="115" y="144"/>
                    <a:pt x="79" y="144"/>
                  </a:cubicBezTo>
                  <a:cubicBezTo>
                    <a:pt x="44" y="144"/>
                    <a:pt x="15" y="115"/>
                    <a:pt x="15" y="79"/>
                  </a:cubicBezTo>
                  <a:cubicBezTo>
                    <a:pt x="15" y="44"/>
                    <a:pt x="44" y="15"/>
                    <a:pt x="79" y="15"/>
                  </a:cubicBezTo>
                  <a:cubicBezTo>
                    <a:pt x="91" y="15"/>
                    <a:pt x="103" y="18"/>
                    <a:pt x="112" y="24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0" y="5"/>
                    <a:pt x="95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61"/>
                    <a:pt x="152" y="43"/>
                    <a:pt x="141" y="30"/>
                  </a:cubicBezTo>
                  <a:lnTo>
                    <a:pt x="131" y="41"/>
                  </a:lnTo>
                  <a:close/>
                </a:path>
              </a:pathLst>
            </a:custGeom>
            <a:solidFill>
              <a:srgbClr val="D20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51" name="Freeform 13">
              <a:extLst>
                <a:ext uri="{FF2B5EF4-FFF2-40B4-BE49-F238E27FC236}">
                  <a16:creationId xmlns:a16="http://schemas.microsoft.com/office/drawing/2014/main" id="{809C9454-DB0F-06C0-3E6F-B275CD1B1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02" y="221415"/>
              <a:ext cx="66331" cy="68199"/>
            </a:xfrm>
            <a:custGeom>
              <a:avLst/>
              <a:gdLst>
                <a:gd name="T0" fmla="*/ 2147483646 w 71"/>
                <a:gd name="T1" fmla="*/ 2147483646 h 73"/>
                <a:gd name="T2" fmla="*/ 2147483646 w 71"/>
                <a:gd name="T3" fmla="*/ 0 h 73"/>
                <a:gd name="T4" fmla="*/ 2147483646 w 71"/>
                <a:gd name="T5" fmla="*/ 2147483646 h 73"/>
                <a:gd name="T6" fmla="*/ 0 w 71"/>
                <a:gd name="T7" fmla="*/ 2147483646 h 73"/>
                <a:gd name="T8" fmla="*/ 2147483646 w 71"/>
                <a:gd name="T9" fmla="*/ 2147483646 h 73"/>
                <a:gd name="T10" fmla="*/ 2147483646 w 71"/>
                <a:gd name="T11" fmla="*/ 2147483646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1" h="73">
                  <a:moveTo>
                    <a:pt x="71" y="30"/>
                  </a:moveTo>
                  <a:lnTo>
                    <a:pt x="38" y="0"/>
                  </a:lnTo>
                  <a:lnTo>
                    <a:pt x="19" y="19"/>
                  </a:lnTo>
                  <a:lnTo>
                    <a:pt x="0" y="73"/>
                  </a:lnTo>
                  <a:lnTo>
                    <a:pt x="55" y="49"/>
                  </a:lnTo>
                  <a:lnTo>
                    <a:pt x="71" y="30"/>
                  </a:lnTo>
                  <a:close/>
                </a:path>
              </a:pathLst>
            </a:custGeom>
            <a:solidFill>
              <a:srgbClr val="D20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52" name="Freeform 14">
              <a:extLst>
                <a:ext uri="{FF2B5EF4-FFF2-40B4-BE49-F238E27FC236}">
                  <a16:creationId xmlns:a16="http://schemas.microsoft.com/office/drawing/2014/main" id="{5A455B18-D9B7-74E6-F56A-CD353D46F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743" y="88753"/>
              <a:ext cx="143873" cy="152281"/>
            </a:xfrm>
            <a:custGeom>
              <a:avLst/>
              <a:gdLst>
                <a:gd name="T0" fmla="*/ 2147483646 w 154"/>
                <a:gd name="T1" fmla="*/ 0 h 163"/>
                <a:gd name="T2" fmla="*/ 0 w 154"/>
                <a:gd name="T3" fmla="*/ 2147483646 h 163"/>
                <a:gd name="T4" fmla="*/ 2147483646 w 154"/>
                <a:gd name="T5" fmla="*/ 2147483646 h 163"/>
                <a:gd name="T6" fmla="*/ 2147483646 w 154"/>
                <a:gd name="T7" fmla="*/ 2147483646 h 163"/>
                <a:gd name="T8" fmla="*/ 2147483646 w 154"/>
                <a:gd name="T9" fmla="*/ 2147483646 h 163"/>
                <a:gd name="T10" fmla="*/ 2147483646 w 154"/>
                <a:gd name="T11" fmla="*/ 0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4" h="163">
                  <a:moveTo>
                    <a:pt x="121" y="0"/>
                  </a:moveTo>
                  <a:lnTo>
                    <a:pt x="0" y="132"/>
                  </a:lnTo>
                  <a:lnTo>
                    <a:pt x="33" y="163"/>
                  </a:lnTo>
                  <a:lnTo>
                    <a:pt x="154" y="31"/>
                  </a:lnTo>
                  <a:lnTo>
                    <a:pt x="121" y="35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20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53" name="Freeform 15">
              <a:extLst>
                <a:ext uri="{FF2B5EF4-FFF2-40B4-BE49-F238E27FC236}">
                  <a16:creationId xmlns:a16="http://schemas.microsoft.com/office/drawing/2014/main" id="{B9E6D10E-256A-80A7-48FB-7C61054CA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25" y="55120"/>
              <a:ext cx="56988" cy="59791"/>
            </a:xfrm>
            <a:custGeom>
              <a:avLst/>
              <a:gdLst>
                <a:gd name="T0" fmla="*/ 2147483646 w 61"/>
                <a:gd name="T1" fmla="*/ 2147483646 h 64"/>
                <a:gd name="T2" fmla="*/ 2147483646 w 61"/>
                <a:gd name="T3" fmla="*/ 2147483646 h 64"/>
                <a:gd name="T4" fmla="*/ 0 w 61"/>
                <a:gd name="T5" fmla="*/ 0 h 64"/>
                <a:gd name="T6" fmla="*/ 0 w 61"/>
                <a:gd name="T7" fmla="*/ 0 h 64"/>
                <a:gd name="T8" fmla="*/ 0 w 61"/>
                <a:gd name="T9" fmla="*/ 2147483646 h 64"/>
                <a:gd name="T10" fmla="*/ 2147483646 w 61"/>
                <a:gd name="T11" fmla="*/ 2147483646 h 64"/>
                <a:gd name="T12" fmla="*/ 2147483646 w 61"/>
                <a:gd name="T13" fmla="*/ 2147483646 h 64"/>
                <a:gd name="T14" fmla="*/ 2147483646 w 61"/>
                <a:gd name="T15" fmla="*/ 2147483646 h 64"/>
                <a:gd name="T16" fmla="*/ 2147483646 w 61"/>
                <a:gd name="T17" fmla="*/ 2147483646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4">
                  <a:moveTo>
                    <a:pt x="14" y="48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1" y="55"/>
                  </a:lnTo>
                  <a:lnTo>
                    <a:pt x="50" y="43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D20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54" name="Freeform 16">
              <a:extLst>
                <a:ext uri="{FF2B5EF4-FFF2-40B4-BE49-F238E27FC236}">
                  <a16:creationId xmlns:a16="http://schemas.microsoft.com/office/drawing/2014/main" id="{FAC4F166-4386-CB3F-5ADD-9E7B86661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15" y="27093"/>
              <a:ext cx="59791" cy="61660"/>
            </a:xfrm>
            <a:custGeom>
              <a:avLst/>
              <a:gdLst>
                <a:gd name="T0" fmla="*/ 2147483646 w 64"/>
                <a:gd name="T1" fmla="*/ 2147483646 h 66"/>
                <a:gd name="T2" fmla="*/ 2147483646 w 64"/>
                <a:gd name="T3" fmla="*/ 2147483646 h 66"/>
                <a:gd name="T4" fmla="*/ 2147483646 w 64"/>
                <a:gd name="T5" fmla="*/ 0 h 66"/>
                <a:gd name="T6" fmla="*/ 2147483646 w 64"/>
                <a:gd name="T7" fmla="*/ 0 h 66"/>
                <a:gd name="T8" fmla="*/ 0 w 64"/>
                <a:gd name="T9" fmla="*/ 2147483646 h 66"/>
                <a:gd name="T10" fmla="*/ 2147483646 w 64"/>
                <a:gd name="T11" fmla="*/ 2147483646 h 66"/>
                <a:gd name="T12" fmla="*/ 2147483646 w 64"/>
                <a:gd name="T13" fmla="*/ 2147483646 h 66"/>
                <a:gd name="T14" fmla="*/ 2147483646 w 64"/>
                <a:gd name="T15" fmla="*/ 2147483646 h 66"/>
                <a:gd name="T16" fmla="*/ 2147483646 w 64"/>
                <a:gd name="T17" fmla="*/ 2147483646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66">
                  <a:moveTo>
                    <a:pt x="14" y="49"/>
                  </a:moveTo>
                  <a:lnTo>
                    <a:pt x="14" y="11"/>
                  </a:lnTo>
                  <a:lnTo>
                    <a:pt x="2" y="0"/>
                  </a:lnTo>
                  <a:lnTo>
                    <a:pt x="0" y="66"/>
                  </a:lnTo>
                  <a:lnTo>
                    <a:pt x="64" y="56"/>
                  </a:lnTo>
                  <a:lnTo>
                    <a:pt x="50" y="44"/>
                  </a:lnTo>
                  <a:lnTo>
                    <a:pt x="14" y="49"/>
                  </a:lnTo>
                  <a:close/>
                </a:path>
              </a:pathLst>
            </a:custGeom>
            <a:solidFill>
              <a:srgbClr val="D20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55" name="Freeform 17">
              <a:extLst>
                <a:ext uri="{FF2B5EF4-FFF2-40B4-BE49-F238E27FC236}">
                  <a16:creationId xmlns:a16="http://schemas.microsoft.com/office/drawing/2014/main" id="{20C3E9CF-AB01-BBA3-F6D8-1EBE4095D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62" y="181242"/>
              <a:ext cx="220480" cy="218612"/>
            </a:xfrm>
            <a:custGeom>
              <a:avLst/>
              <a:gdLst>
                <a:gd name="T0" fmla="*/ 2147483646 w 100"/>
                <a:gd name="T1" fmla="*/ 0 h 99"/>
                <a:gd name="T2" fmla="*/ 0 w 100"/>
                <a:gd name="T3" fmla="*/ 2147483646 h 99"/>
                <a:gd name="T4" fmla="*/ 2147483646 w 100"/>
                <a:gd name="T5" fmla="*/ 2147483646 h 99"/>
                <a:gd name="T6" fmla="*/ 2147483646 w 100"/>
                <a:gd name="T7" fmla="*/ 2147483646 h 99"/>
                <a:gd name="T8" fmla="*/ 2147483646 w 100"/>
                <a:gd name="T9" fmla="*/ 2147483646 h 99"/>
                <a:gd name="T10" fmla="*/ 2147483646 w 100"/>
                <a:gd name="T11" fmla="*/ 2147483646 h 99"/>
                <a:gd name="T12" fmla="*/ 2147483646 w 100"/>
                <a:gd name="T13" fmla="*/ 2147483646 h 99"/>
                <a:gd name="T14" fmla="*/ 2147483646 w 100"/>
                <a:gd name="T15" fmla="*/ 2147483646 h 99"/>
                <a:gd name="T16" fmla="*/ 2147483646 w 100"/>
                <a:gd name="T17" fmla="*/ 2147483646 h 99"/>
                <a:gd name="T18" fmla="*/ 2147483646 w 100"/>
                <a:gd name="T19" fmla="*/ 2147483646 h 99"/>
                <a:gd name="T20" fmla="*/ 2147483646 w 100"/>
                <a:gd name="T21" fmla="*/ 2147483646 h 99"/>
                <a:gd name="T22" fmla="*/ 2147483646 w 100"/>
                <a:gd name="T23" fmla="*/ 2147483646 h 99"/>
                <a:gd name="T24" fmla="*/ 2147483646 w 100"/>
                <a:gd name="T25" fmla="*/ 2147483646 h 99"/>
                <a:gd name="T26" fmla="*/ 2147483646 w 100"/>
                <a:gd name="T27" fmla="*/ 2147483646 h 99"/>
                <a:gd name="T28" fmla="*/ 2147483646 w 100"/>
                <a:gd name="T29" fmla="*/ 0 h 9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" h="99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78" y="99"/>
                    <a:pt x="100" y="77"/>
                    <a:pt x="100" y="49"/>
                  </a:cubicBezTo>
                  <a:cubicBezTo>
                    <a:pt x="100" y="39"/>
                    <a:pt x="97" y="30"/>
                    <a:pt x="92" y="2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4" y="39"/>
                    <a:pt x="85" y="44"/>
                    <a:pt x="85" y="49"/>
                  </a:cubicBezTo>
                  <a:cubicBezTo>
                    <a:pt x="85" y="69"/>
                    <a:pt x="69" y="84"/>
                    <a:pt x="50" y="84"/>
                  </a:cubicBezTo>
                  <a:cubicBezTo>
                    <a:pt x="31" y="84"/>
                    <a:pt x="15" y="69"/>
                    <a:pt x="15" y="49"/>
                  </a:cubicBezTo>
                  <a:cubicBezTo>
                    <a:pt x="15" y="30"/>
                    <a:pt x="31" y="15"/>
                    <a:pt x="50" y="15"/>
                  </a:cubicBezTo>
                  <a:cubicBezTo>
                    <a:pt x="54" y="15"/>
                    <a:pt x="59" y="15"/>
                    <a:pt x="62" y="1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8" y="0"/>
                    <a:pt x="50" y="0"/>
                  </a:cubicBezTo>
                  <a:close/>
                </a:path>
              </a:pathLst>
            </a:custGeom>
            <a:solidFill>
              <a:srgbClr val="D20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56" name="Freeform 18">
              <a:extLst>
                <a:ext uri="{FF2B5EF4-FFF2-40B4-BE49-F238E27FC236}">
                  <a16:creationId xmlns:a16="http://schemas.microsoft.com/office/drawing/2014/main" id="{BB5335E7-9B22-2087-BED0-66AB01931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74" y="0"/>
              <a:ext cx="57923" cy="59791"/>
            </a:xfrm>
            <a:custGeom>
              <a:avLst/>
              <a:gdLst>
                <a:gd name="T0" fmla="*/ 2147483646 w 62"/>
                <a:gd name="T1" fmla="*/ 2147483646 h 64"/>
                <a:gd name="T2" fmla="*/ 2147483646 w 62"/>
                <a:gd name="T3" fmla="*/ 2147483646 h 64"/>
                <a:gd name="T4" fmla="*/ 2147483646 w 62"/>
                <a:gd name="T5" fmla="*/ 2147483646 h 64"/>
                <a:gd name="T6" fmla="*/ 0 w 62"/>
                <a:gd name="T7" fmla="*/ 0 h 64"/>
                <a:gd name="T8" fmla="*/ 0 w 62"/>
                <a:gd name="T9" fmla="*/ 0 h 64"/>
                <a:gd name="T10" fmla="*/ 0 w 62"/>
                <a:gd name="T11" fmla="*/ 2147483646 h 64"/>
                <a:gd name="T12" fmla="*/ 2147483646 w 62"/>
                <a:gd name="T13" fmla="*/ 2147483646 h 64"/>
                <a:gd name="T14" fmla="*/ 2147483646 w 62"/>
                <a:gd name="T15" fmla="*/ 2147483646 h 64"/>
                <a:gd name="T16" fmla="*/ 2147483646 w 62"/>
                <a:gd name="T17" fmla="*/ 2147483646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2" h="64">
                  <a:moveTo>
                    <a:pt x="50" y="43"/>
                  </a:moveTo>
                  <a:lnTo>
                    <a:pt x="15" y="47"/>
                  </a:lnTo>
                  <a:lnTo>
                    <a:pt x="15" y="12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2" y="55"/>
                  </a:lnTo>
                  <a:lnTo>
                    <a:pt x="50" y="43"/>
                  </a:lnTo>
                  <a:close/>
                </a:path>
              </a:pathLst>
            </a:custGeom>
            <a:solidFill>
              <a:srgbClr val="D20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230" name="组合 45">
            <a:extLst>
              <a:ext uri="{FF2B5EF4-FFF2-40B4-BE49-F238E27FC236}">
                <a16:creationId xmlns:a16="http://schemas.microsoft.com/office/drawing/2014/main" id="{D6CE87D7-E34E-28AE-D9F1-08497D8B5DF3}"/>
              </a:ext>
            </a:extLst>
          </p:cNvPr>
          <p:cNvGrpSpPr>
            <a:grpSpLocks/>
          </p:cNvGrpSpPr>
          <p:nvPr/>
        </p:nvGrpSpPr>
        <p:grpSpPr bwMode="auto">
          <a:xfrm>
            <a:off x="1306513" y="2457450"/>
            <a:ext cx="452437" cy="508000"/>
            <a:chOff x="0" y="0"/>
            <a:chExt cx="402656" cy="450303"/>
          </a:xfrm>
        </p:grpSpPr>
        <p:sp>
          <p:nvSpPr>
            <p:cNvPr id="9244" name="Freeform 108">
              <a:extLst>
                <a:ext uri="{FF2B5EF4-FFF2-40B4-BE49-F238E27FC236}">
                  <a16:creationId xmlns:a16="http://schemas.microsoft.com/office/drawing/2014/main" id="{04128070-4E22-49B8-FAD6-39C46C25AB7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2F0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45" name="Freeform 109">
              <a:extLst>
                <a:ext uri="{FF2B5EF4-FFF2-40B4-BE49-F238E27FC236}">
                  <a16:creationId xmlns:a16="http://schemas.microsoft.com/office/drawing/2014/main" id="{6ECEB61E-2D95-1614-145D-E71151D1D9D1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2F0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46" name="Freeform 110">
              <a:extLst>
                <a:ext uri="{FF2B5EF4-FFF2-40B4-BE49-F238E27FC236}">
                  <a16:creationId xmlns:a16="http://schemas.microsoft.com/office/drawing/2014/main" id="{F0EB29E2-A7F6-7157-7F32-3419B1ADBBA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2F0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47" name="Freeform 111">
              <a:extLst>
                <a:ext uri="{FF2B5EF4-FFF2-40B4-BE49-F238E27FC236}">
                  <a16:creationId xmlns:a16="http://schemas.microsoft.com/office/drawing/2014/main" id="{34A0297C-401B-5D8E-DC60-0A99017520D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2F0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48" name="Freeform 112">
              <a:extLst>
                <a:ext uri="{FF2B5EF4-FFF2-40B4-BE49-F238E27FC236}">
                  <a16:creationId xmlns:a16="http://schemas.microsoft.com/office/drawing/2014/main" id="{FA368409-0A96-B887-0AD9-6D21BC27FF7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2F0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231" name="组合 51">
            <a:extLst>
              <a:ext uri="{FF2B5EF4-FFF2-40B4-BE49-F238E27FC236}">
                <a16:creationId xmlns:a16="http://schemas.microsoft.com/office/drawing/2014/main" id="{2BE0AA53-A233-5598-B0F7-65E9AA0022C7}"/>
              </a:ext>
            </a:extLst>
          </p:cNvPr>
          <p:cNvGrpSpPr>
            <a:grpSpLocks/>
          </p:cNvGrpSpPr>
          <p:nvPr/>
        </p:nvGrpSpPr>
        <p:grpSpPr bwMode="auto">
          <a:xfrm>
            <a:off x="7412038" y="2497138"/>
            <a:ext cx="431800" cy="428625"/>
            <a:chOff x="0" y="0"/>
            <a:chExt cx="453105" cy="448433"/>
          </a:xfrm>
        </p:grpSpPr>
        <p:sp>
          <p:nvSpPr>
            <p:cNvPr id="9242" name="Freeform 136">
              <a:extLst>
                <a:ext uri="{FF2B5EF4-FFF2-40B4-BE49-F238E27FC236}">
                  <a16:creationId xmlns:a16="http://schemas.microsoft.com/office/drawing/2014/main" id="{BC9DFC82-DCB4-219D-2176-8974A4648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B1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43" name="Freeform 137">
              <a:extLst>
                <a:ext uri="{FF2B5EF4-FFF2-40B4-BE49-F238E27FC236}">
                  <a16:creationId xmlns:a16="http://schemas.microsoft.com/office/drawing/2014/main" id="{580E46E4-9071-A838-49A5-58B778D0C5A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B1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232" name="组合 54">
            <a:extLst>
              <a:ext uri="{FF2B5EF4-FFF2-40B4-BE49-F238E27FC236}">
                <a16:creationId xmlns:a16="http://schemas.microsoft.com/office/drawing/2014/main" id="{3980ED68-3878-9797-2C7F-36CBF1853D90}"/>
              </a:ext>
            </a:extLst>
          </p:cNvPr>
          <p:cNvGrpSpPr>
            <a:grpSpLocks/>
          </p:cNvGrpSpPr>
          <p:nvPr/>
        </p:nvGrpSpPr>
        <p:grpSpPr bwMode="auto">
          <a:xfrm>
            <a:off x="10506075" y="4476750"/>
            <a:ext cx="450850" cy="484188"/>
            <a:chOff x="0" y="0"/>
            <a:chExt cx="466184" cy="501686"/>
          </a:xfrm>
        </p:grpSpPr>
        <p:sp>
          <p:nvSpPr>
            <p:cNvPr id="9237" name="Freeform 154">
              <a:extLst>
                <a:ext uri="{FF2B5EF4-FFF2-40B4-BE49-F238E27FC236}">
                  <a16:creationId xmlns:a16="http://schemas.microsoft.com/office/drawing/2014/main" id="{0E58F39A-E2E5-72EE-CD81-A51219F2F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2147483646 w 23"/>
                <a:gd name="T1" fmla="*/ 0 h 21"/>
                <a:gd name="T2" fmla="*/ 2147483646 w 23"/>
                <a:gd name="T3" fmla="*/ 2147483646 h 21"/>
                <a:gd name="T4" fmla="*/ 2147483646 w 23"/>
                <a:gd name="T5" fmla="*/ 2147483646 h 21"/>
                <a:gd name="T6" fmla="*/ 2147483646 w 23"/>
                <a:gd name="T7" fmla="*/ 2147483646 h 21"/>
                <a:gd name="T8" fmla="*/ 2147483646 w 23"/>
                <a:gd name="T9" fmla="*/ 2147483646 h 21"/>
                <a:gd name="T10" fmla="*/ 2147483646 w 23"/>
                <a:gd name="T11" fmla="*/ 2147483646 h 21"/>
                <a:gd name="T12" fmla="*/ 2147483646 w 23"/>
                <a:gd name="T13" fmla="*/ 0 h 21"/>
                <a:gd name="T14" fmla="*/ 0 w 23"/>
                <a:gd name="T15" fmla="*/ 2147483646 h 21"/>
                <a:gd name="T16" fmla="*/ 2147483646 w 23"/>
                <a:gd name="T17" fmla="*/ 2147483646 h 21"/>
                <a:gd name="T18" fmla="*/ 2147483646 w 23"/>
                <a:gd name="T19" fmla="*/ 2147483646 h 21"/>
                <a:gd name="T20" fmla="*/ 2147483646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3E0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38" name="Rectangle 155">
              <a:extLst>
                <a:ext uri="{FF2B5EF4-FFF2-40B4-BE49-F238E27FC236}">
                  <a16:creationId xmlns:a16="http://schemas.microsoft.com/office/drawing/2014/main" id="{D29DDCD3-DC43-C851-0278-C663E03B9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3E0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9239" name="Freeform 156">
              <a:extLst>
                <a:ext uri="{FF2B5EF4-FFF2-40B4-BE49-F238E27FC236}">
                  <a16:creationId xmlns:a16="http://schemas.microsoft.com/office/drawing/2014/main" id="{F42D0338-65B5-E71C-054B-F49919209C2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2147483646 w 118"/>
                <a:gd name="T1" fmla="*/ 2147483646 h 118"/>
                <a:gd name="T2" fmla="*/ 2147483646 w 118"/>
                <a:gd name="T3" fmla="*/ 2147483646 h 118"/>
                <a:gd name="T4" fmla="*/ 2147483646 w 118"/>
                <a:gd name="T5" fmla="*/ 2147483646 h 118"/>
                <a:gd name="T6" fmla="*/ 2147483646 w 118"/>
                <a:gd name="T7" fmla="*/ 2147483646 h 118"/>
                <a:gd name="T8" fmla="*/ 2147483646 w 118"/>
                <a:gd name="T9" fmla="*/ 2147483646 h 118"/>
                <a:gd name="T10" fmla="*/ 2147483646 w 118"/>
                <a:gd name="T11" fmla="*/ 2147483646 h 118"/>
                <a:gd name="T12" fmla="*/ 2147483646 w 118"/>
                <a:gd name="T13" fmla="*/ 2147483646 h 118"/>
                <a:gd name="T14" fmla="*/ 2147483646 w 118"/>
                <a:gd name="T15" fmla="*/ 2147483646 h 118"/>
                <a:gd name="T16" fmla="*/ 2147483646 w 118"/>
                <a:gd name="T17" fmla="*/ 2147483646 h 118"/>
                <a:gd name="T18" fmla="*/ 2147483646 w 118"/>
                <a:gd name="T19" fmla="*/ 2147483646 h 118"/>
                <a:gd name="T20" fmla="*/ 2147483646 w 118"/>
                <a:gd name="T21" fmla="*/ 2147483646 h 118"/>
                <a:gd name="T22" fmla="*/ 2147483646 w 118"/>
                <a:gd name="T23" fmla="*/ 2147483646 h 118"/>
                <a:gd name="T24" fmla="*/ 2147483646 w 118"/>
                <a:gd name="T25" fmla="*/ 2147483646 h 118"/>
                <a:gd name="T26" fmla="*/ 2147483646 w 118"/>
                <a:gd name="T27" fmla="*/ 2147483646 h 118"/>
                <a:gd name="T28" fmla="*/ 2147483646 w 118"/>
                <a:gd name="T29" fmla="*/ 2147483646 h 118"/>
                <a:gd name="T30" fmla="*/ 2147483646 w 118"/>
                <a:gd name="T31" fmla="*/ 2147483646 h 118"/>
                <a:gd name="T32" fmla="*/ 2147483646 w 118"/>
                <a:gd name="T33" fmla="*/ 2147483646 h 118"/>
                <a:gd name="T34" fmla="*/ 2147483646 w 118"/>
                <a:gd name="T35" fmla="*/ 2147483646 h 118"/>
                <a:gd name="T36" fmla="*/ 2147483646 w 118"/>
                <a:gd name="T37" fmla="*/ 2147483646 h 118"/>
                <a:gd name="T38" fmla="*/ 2147483646 w 118"/>
                <a:gd name="T39" fmla="*/ 2147483646 h 118"/>
                <a:gd name="T40" fmla="*/ 2147483646 w 118"/>
                <a:gd name="T41" fmla="*/ 2147483646 h 118"/>
                <a:gd name="T42" fmla="*/ 2147483646 w 118"/>
                <a:gd name="T43" fmla="*/ 2147483646 h 118"/>
                <a:gd name="T44" fmla="*/ 2147483646 w 118"/>
                <a:gd name="T45" fmla="*/ 2147483646 h 118"/>
                <a:gd name="T46" fmla="*/ 2147483646 w 118"/>
                <a:gd name="T47" fmla="*/ 2147483646 h 118"/>
                <a:gd name="T48" fmla="*/ 2147483646 w 118"/>
                <a:gd name="T49" fmla="*/ 2147483646 h 118"/>
                <a:gd name="T50" fmla="*/ 2147483646 w 118"/>
                <a:gd name="T51" fmla="*/ 2147483646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3E0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40" name="Freeform 157">
              <a:extLst>
                <a:ext uri="{FF2B5EF4-FFF2-40B4-BE49-F238E27FC236}">
                  <a16:creationId xmlns:a16="http://schemas.microsoft.com/office/drawing/2014/main" id="{79397852-344C-7A85-2DC5-3063E756B41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2147483646 w 153"/>
                <a:gd name="T1" fmla="*/ 2147483646 h 227"/>
                <a:gd name="T2" fmla="*/ 2147483646 w 153"/>
                <a:gd name="T3" fmla="*/ 2147483646 h 227"/>
                <a:gd name="T4" fmla="*/ 2147483646 w 153"/>
                <a:gd name="T5" fmla="*/ 2147483646 h 227"/>
                <a:gd name="T6" fmla="*/ 2147483646 w 153"/>
                <a:gd name="T7" fmla="*/ 2147483646 h 227"/>
                <a:gd name="T8" fmla="*/ 2147483646 w 153"/>
                <a:gd name="T9" fmla="*/ 2147483646 h 227"/>
                <a:gd name="T10" fmla="*/ 2147483646 w 153"/>
                <a:gd name="T11" fmla="*/ 2147483646 h 227"/>
                <a:gd name="T12" fmla="*/ 2147483646 w 153"/>
                <a:gd name="T13" fmla="*/ 2147483646 h 227"/>
                <a:gd name="T14" fmla="*/ 2147483646 w 153"/>
                <a:gd name="T15" fmla="*/ 2147483646 h 227"/>
                <a:gd name="T16" fmla="*/ 2147483646 w 153"/>
                <a:gd name="T17" fmla="*/ 0 h 227"/>
                <a:gd name="T18" fmla="*/ 2147483646 w 153"/>
                <a:gd name="T19" fmla="*/ 0 h 227"/>
                <a:gd name="T20" fmla="*/ 0 w 153"/>
                <a:gd name="T21" fmla="*/ 2147483646 h 227"/>
                <a:gd name="T22" fmla="*/ 0 w 153"/>
                <a:gd name="T23" fmla="*/ 2147483646 h 227"/>
                <a:gd name="T24" fmla="*/ 2147483646 w 153"/>
                <a:gd name="T25" fmla="*/ 2147483646 h 227"/>
                <a:gd name="T26" fmla="*/ 2147483646 w 153"/>
                <a:gd name="T27" fmla="*/ 2147483646 h 227"/>
                <a:gd name="T28" fmla="*/ 2147483646 w 153"/>
                <a:gd name="T29" fmla="*/ 2147483646 h 227"/>
                <a:gd name="T30" fmla="*/ 2147483646 w 153"/>
                <a:gd name="T31" fmla="*/ 2147483646 h 227"/>
                <a:gd name="T32" fmla="*/ 2147483646 w 153"/>
                <a:gd name="T33" fmla="*/ 2147483646 h 227"/>
                <a:gd name="T34" fmla="*/ 2147483646 w 153"/>
                <a:gd name="T35" fmla="*/ 2147483646 h 227"/>
                <a:gd name="T36" fmla="*/ 2147483646 w 153"/>
                <a:gd name="T37" fmla="*/ 2147483646 h 227"/>
                <a:gd name="T38" fmla="*/ 2147483646 w 153"/>
                <a:gd name="T39" fmla="*/ 2147483646 h 227"/>
                <a:gd name="T40" fmla="*/ 2147483646 w 153"/>
                <a:gd name="T41" fmla="*/ 2147483646 h 227"/>
                <a:gd name="T42" fmla="*/ 2147483646 w 153"/>
                <a:gd name="T43" fmla="*/ 2147483646 h 227"/>
                <a:gd name="T44" fmla="*/ 2147483646 w 153"/>
                <a:gd name="T45" fmla="*/ 214748364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3E0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41" name="Freeform 158">
              <a:extLst>
                <a:ext uri="{FF2B5EF4-FFF2-40B4-BE49-F238E27FC236}">
                  <a16:creationId xmlns:a16="http://schemas.microsoft.com/office/drawing/2014/main" id="{990254F2-93F3-F252-76A0-0AFF850669B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2147483646 w 86"/>
                <a:gd name="T1" fmla="*/ 2147483646 h 86"/>
                <a:gd name="T2" fmla="*/ 2147483646 w 86"/>
                <a:gd name="T3" fmla="*/ 2147483646 h 86"/>
                <a:gd name="T4" fmla="*/ 2147483646 w 86"/>
                <a:gd name="T5" fmla="*/ 2147483646 h 86"/>
                <a:gd name="T6" fmla="*/ 2147483646 w 86"/>
                <a:gd name="T7" fmla="*/ 2147483646 h 86"/>
                <a:gd name="T8" fmla="*/ 2147483646 w 86"/>
                <a:gd name="T9" fmla="*/ 2147483646 h 86"/>
                <a:gd name="T10" fmla="*/ 2147483646 w 86"/>
                <a:gd name="T11" fmla="*/ 2147483646 h 86"/>
                <a:gd name="T12" fmla="*/ 2147483646 w 86"/>
                <a:gd name="T13" fmla="*/ 2147483646 h 86"/>
                <a:gd name="T14" fmla="*/ 2147483646 w 86"/>
                <a:gd name="T15" fmla="*/ 2147483646 h 86"/>
                <a:gd name="T16" fmla="*/ 2147483646 w 86"/>
                <a:gd name="T17" fmla="*/ 2147483646 h 86"/>
                <a:gd name="T18" fmla="*/ 2147483646 w 86"/>
                <a:gd name="T19" fmla="*/ 2147483646 h 86"/>
                <a:gd name="T20" fmla="*/ 2147483646 w 86"/>
                <a:gd name="T21" fmla="*/ 2147483646 h 86"/>
                <a:gd name="T22" fmla="*/ 2147483646 w 86"/>
                <a:gd name="T23" fmla="*/ 2147483646 h 86"/>
                <a:gd name="T24" fmla="*/ 2147483646 w 86"/>
                <a:gd name="T25" fmla="*/ 2147483646 h 86"/>
                <a:gd name="T26" fmla="*/ 2147483646 w 86"/>
                <a:gd name="T27" fmla="*/ 2147483646 h 86"/>
                <a:gd name="T28" fmla="*/ 2147483646 w 86"/>
                <a:gd name="T29" fmla="*/ 2147483646 h 86"/>
                <a:gd name="T30" fmla="*/ 2147483646 w 86"/>
                <a:gd name="T31" fmla="*/ 2147483646 h 86"/>
                <a:gd name="T32" fmla="*/ 2147483646 w 86"/>
                <a:gd name="T33" fmla="*/ 2147483646 h 86"/>
                <a:gd name="T34" fmla="*/ 2147483646 w 86"/>
                <a:gd name="T35" fmla="*/ 2147483646 h 86"/>
                <a:gd name="T36" fmla="*/ 2147483646 w 86"/>
                <a:gd name="T37" fmla="*/ 2147483646 h 86"/>
                <a:gd name="T38" fmla="*/ 2147483646 w 86"/>
                <a:gd name="T39" fmla="*/ 2147483646 h 86"/>
                <a:gd name="T40" fmla="*/ 2147483646 w 86"/>
                <a:gd name="T41" fmla="*/ 2147483646 h 86"/>
                <a:gd name="T42" fmla="*/ 2147483646 w 86"/>
                <a:gd name="T43" fmla="*/ 2147483646 h 86"/>
                <a:gd name="T44" fmla="*/ 2147483646 w 86"/>
                <a:gd name="T45" fmla="*/ 2147483646 h 86"/>
                <a:gd name="T46" fmla="*/ 2147483646 w 86"/>
                <a:gd name="T47" fmla="*/ 2147483646 h 86"/>
                <a:gd name="T48" fmla="*/ 2147483646 w 86"/>
                <a:gd name="T49" fmla="*/ 2147483646 h 86"/>
                <a:gd name="T50" fmla="*/ 2147483646 w 86"/>
                <a:gd name="T51" fmla="*/ 2147483646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3E0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233" name="文本框 60">
            <a:extLst>
              <a:ext uri="{FF2B5EF4-FFF2-40B4-BE49-F238E27FC236}">
                <a16:creationId xmlns:a16="http://schemas.microsoft.com/office/drawing/2014/main" id="{25700CD7-4553-7F35-55E2-B28430AE7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3406775"/>
            <a:ext cx="33872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9234" name="文本框 61">
            <a:extLst>
              <a:ext uri="{FF2B5EF4-FFF2-40B4-BE49-F238E27FC236}">
                <a16:creationId xmlns:a16="http://schemas.microsoft.com/office/drawing/2014/main" id="{5FD559D0-B38F-3C02-A185-9E88B91DB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5" y="2935288"/>
            <a:ext cx="33872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9235" name="文本框 62">
            <a:extLst>
              <a:ext uri="{FF2B5EF4-FFF2-40B4-BE49-F238E27FC236}">
                <a16:creationId xmlns:a16="http://schemas.microsoft.com/office/drawing/2014/main" id="{503C1B13-CF9B-736C-7DF7-DC0B39436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13" y="3433763"/>
            <a:ext cx="33872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9236" name="文本框 63">
            <a:extLst>
              <a:ext uri="{FF2B5EF4-FFF2-40B4-BE49-F238E27FC236}">
                <a16:creationId xmlns:a16="http://schemas.microsoft.com/office/drawing/2014/main" id="{BA299ECD-8B8C-CC31-7D4D-216092350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1163" y="2943225"/>
            <a:ext cx="33872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pic>
        <p:nvPicPr>
          <p:cNvPr id="9263" name="Picture 9262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24">
            <a:extLst>
              <a:ext uri="{FF2B5EF4-FFF2-40B4-BE49-F238E27FC236}">
                <a16:creationId xmlns:a16="http://schemas.microsoft.com/office/drawing/2014/main" id="{16A8D6F3-7FF7-1B53-6E5F-CC35E0DCF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0245" name="矩形 21">
            <a:extLst>
              <a:ext uri="{FF2B5EF4-FFF2-40B4-BE49-F238E27FC236}">
                <a16:creationId xmlns:a16="http://schemas.microsoft.com/office/drawing/2014/main" id="{305C9841-7B9C-F817-CAD2-6ACC478AA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825" y="2106613"/>
            <a:ext cx="1939925" cy="19383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246" name="矩形 25">
            <a:extLst>
              <a:ext uri="{FF2B5EF4-FFF2-40B4-BE49-F238E27FC236}">
                <a16:creationId xmlns:a16="http://schemas.microsoft.com/office/drawing/2014/main" id="{EFFA531E-DF09-BBC0-C442-755F85058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238" y="2106613"/>
            <a:ext cx="1939925" cy="19383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247" name="矩形 27">
            <a:extLst>
              <a:ext uri="{FF2B5EF4-FFF2-40B4-BE49-F238E27FC236}">
                <a16:creationId xmlns:a16="http://schemas.microsoft.com/office/drawing/2014/main" id="{98AD740A-7F53-9E98-EA69-33D93CC7D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825" y="4151313"/>
            <a:ext cx="1939925" cy="19399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248" name="矩形 28">
            <a:extLst>
              <a:ext uri="{FF2B5EF4-FFF2-40B4-BE49-F238E27FC236}">
                <a16:creationId xmlns:a16="http://schemas.microsoft.com/office/drawing/2014/main" id="{DA928605-39EC-2446-63BD-33FED0CDE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238" y="4151313"/>
            <a:ext cx="7361237" cy="1939925"/>
          </a:xfrm>
          <a:prstGeom prst="rect">
            <a:avLst/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249" name="文本框 29">
            <a:extLst>
              <a:ext uri="{FF2B5EF4-FFF2-40B4-BE49-F238E27FC236}">
                <a16:creationId xmlns:a16="http://schemas.microsoft.com/office/drawing/2014/main" id="{3D3FAEEC-78BB-98CC-48DC-A4C05E8FB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4395788"/>
            <a:ext cx="7222105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narrative thought Click here</a:t>
            </a:r>
            <a:endParaRPr lang="zh-CN" altLang="en-US" sz="16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add   you to the center of the narrative thought  Click here to add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you to the center  of the  narrative thought</a:t>
            </a:r>
            <a:endParaRPr lang="zh-CN" altLang="en-US" sz="16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narrative thought Click here</a:t>
            </a:r>
            <a:endParaRPr lang="zh-CN" altLang="en-US" sz="16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add   you to the center of the narrative thought  Click here to add  </a:t>
            </a:r>
            <a:endParaRPr lang="zh-CN" altLang="en-US" sz="16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you to the center  of the  narrative thought</a:t>
            </a:r>
            <a:endParaRPr lang="zh-CN" altLang="en-US" sz="16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50" name="矩形 30">
            <a:extLst>
              <a:ext uri="{FF2B5EF4-FFF2-40B4-BE49-F238E27FC236}">
                <a16:creationId xmlns:a16="http://schemas.microsoft.com/office/drawing/2014/main" id="{B135B21F-306B-231F-F01E-8FCF9A2D6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57463"/>
            <a:ext cx="4684359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D20F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
      your title
</a:t>
            </a:r>
            <a:r>
              <a:rPr lang="en-US" altLang="zh-CN" sz="4000" b="1" dirty="0">
                <a:solidFill>
                  <a:srgbClr val="D20F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/>
            </a:r>
            <a:endParaRPr lang="zh-CN" altLang="en-US" sz="40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D20F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/>
            </a:r>
            <a:endParaRPr lang="zh-CN" altLang="en-US" sz="40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51" name="Picture 10250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24">
            <a:extLst>
              <a:ext uri="{FF2B5EF4-FFF2-40B4-BE49-F238E27FC236}">
                <a16:creationId xmlns:a16="http://schemas.microsoft.com/office/drawing/2014/main" id="{7CE68005-EDF9-8E93-A1B1-6067DA05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1269" name="椭圆 21">
            <a:extLst>
              <a:ext uri="{FF2B5EF4-FFF2-40B4-BE49-F238E27FC236}">
                <a16:creationId xmlns:a16="http://schemas.microsoft.com/office/drawing/2014/main" id="{F5540CE4-7A33-1F3F-01CB-E9EB272DB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3" y="2384425"/>
            <a:ext cx="2027237" cy="2027238"/>
          </a:xfrm>
          <a:prstGeom prst="ellipse">
            <a:avLst/>
          </a:pr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270" name="椭圆 25">
            <a:extLst>
              <a:ext uri="{FF2B5EF4-FFF2-40B4-BE49-F238E27FC236}">
                <a16:creationId xmlns:a16="http://schemas.microsoft.com/office/drawing/2014/main" id="{525677BA-DDF1-5D77-2F3D-D8E9DD165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450" y="2384425"/>
            <a:ext cx="2028825" cy="2027238"/>
          </a:xfrm>
          <a:prstGeom prst="ellipse">
            <a:avLst/>
          </a:pr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271" name="椭圆 27">
            <a:extLst>
              <a:ext uri="{FF2B5EF4-FFF2-40B4-BE49-F238E27FC236}">
                <a16:creationId xmlns:a16="http://schemas.microsoft.com/office/drawing/2014/main" id="{1B48281C-5D98-BB6C-CAEC-E367B2B06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75" y="2384425"/>
            <a:ext cx="2027238" cy="2027238"/>
          </a:xfrm>
          <a:prstGeom prst="ellipse">
            <a:avLst/>
          </a:pr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272" name="椭圆 28">
            <a:extLst>
              <a:ext uri="{FF2B5EF4-FFF2-40B4-BE49-F238E27FC236}">
                <a16:creationId xmlns:a16="http://schemas.microsoft.com/office/drawing/2014/main" id="{EBAEE04F-9334-F8DE-3BB1-B73A87237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513" y="2384425"/>
            <a:ext cx="2027237" cy="2027238"/>
          </a:xfrm>
          <a:prstGeom prst="ellipse">
            <a:avLst/>
          </a:pr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273" name="文本框 29">
            <a:extLst>
              <a:ext uri="{FF2B5EF4-FFF2-40B4-BE49-F238E27FC236}">
                <a16:creationId xmlns:a16="http://schemas.microsoft.com/office/drawing/2014/main" id="{14C112DF-E8D7-F559-A9C1-EC120A96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0" y="2857500"/>
            <a:ext cx="768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</a:p>
        </p:txBody>
      </p:sp>
      <p:sp>
        <p:nvSpPr>
          <p:cNvPr id="11274" name="文本框 30">
            <a:extLst>
              <a:ext uri="{FF2B5EF4-FFF2-40B4-BE49-F238E27FC236}">
                <a16:creationId xmlns:a16="http://schemas.microsoft.com/office/drawing/2014/main" id="{DDF8FAA9-A45D-6748-9CAE-51356E033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2889250"/>
            <a:ext cx="7699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</a:p>
        </p:txBody>
      </p:sp>
      <p:sp>
        <p:nvSpPr>
          <p:cNvPr id="11275" name="文本框 31">
            <a:extLst>
              <a:ext uri="{FF2B5EF4-FFF2-40B4-BE49-F238E27FC236}">
                <a16:creationId xmlns:a16="http://schemas.microsoft.com/office/drawing/2014/main" id="{755F5C5C-A5A4-8A12-D647-BFBD16735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0588" y="2857500"/>
            <a:ext cx="7699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276" name="组合 33">
            <a:extLst>
              <a:ext uri="{FF2B5EF4-FFF2-40B4-BE49-F238E27FC236}">
                <a16:creationId xmlns:a16="http://schemas.microsoft.com/office/drawing/2014/main" id="{756408E9-4ED1-2A2B-384D-EBE42354113B}"/>
              </a:ext>
            </a:extLst>
          </p:cNvPr>
          <p:cNvGrpSpPr>
            <a:grpSpLocks/>
          </p:cNvGrpSpPr>
          <p:nvPr/>
        </p:nvGrpSpPr>
        <p:grpSpPr bwMode="auto">
          <a:xfrm>
            <a:off x="7194550" y="2954338"/>
            <a:ext cx="638175" cy="720725"/>
            <a:chOff x="0" y="0"/>
            <a:chExt cx="406393" cy="459645"/>
          </a:xfrm>
        </p:grpSpPr>
        <p:sp>
          <p:nvSpPr>
            <p:cNvPr id="11296" name="Freeform 148">
              <a:extLst>
                <a:ext uri="{FF2B5EF4-FFF2-40B4-BE49-F238E27FC236}">
                  <a16:creationId xmlns:a16="http://schemas.microsoft.com/office/drawing/2014/main" id="{0C7053EA-8876-8A2E-BBD5-48D3BB911852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297" name="Freeform 149">
              <a:extLst>
                <a:ext uri="{FF2B5EF4-FFF2-40B4-BE49-F238E27FC236}">
                  <a16:creationId xmlns:a16="http://schemas.microsoft.com/office/drawing/2014/main" id="{19929CF7-070D-32ED-81DD-CB46F9E71AB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298" name="Oval 150">
              <a:extLst>
                <a:ext uri="{FF2B5EF4-FFF2-40B4-BE49-F238E27FC236}">
                  <a16:creationId xmlns:a16="http://schemas.microsoft.com/office/drawing/2014/main" id="{912FEDBE-43D5-7708-12C7-4F4384775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1277" name="组合 37">
            <a:extLst>
              <a:ext uri="{FF2B5EF4-FFF2-40B4-BE49-F238E27FC236}">
                <a16:creationId xmlns:a16="http://schemas.microsoft.com/office/drawing/2014/main" id="{36F05CA9-9D2C-CDA0-529C-3F599E4E65E8}"/>
              </a:ext>
            </a:extLst>
          </p:cNvPr>
          <p:cNvGrpSpPr>
            <a:grpSpLocks/>
          </p:cNvGrpSpPr>
          <p:nvPr/>
        </p:nvGrpSpPr>
        <p:grpSpPr bwMode="auto">
          <a:xfrm>
            <a:off x="4460875" y="3013075"/>
            <a:ext cx="596900" cy="668338"/>
            <a:chOff x="0" y="0"/>
            <a:chExt cx="402656" cy="450303"/>
          </a:xfrm>
        </p:grpSpPr>
        <p:sp>
          <p:nvSpPr>
            <p:cNvPr id="11291" name="Freeform 108">
              <a:extLst>
                <a:ext uri="{FF2B5EF4-FFF2-40B4-BE49-F238E27FC236}">
                  <a16:creationId xmlns:a16="http://schemas.microsoft.com/office/drawing/2014/main" id="{C772723F-47FE-20EA-7434-C536E012F41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292" name="Freeform 109">
              <a:extLst>
                <a:ext uri="{FF2B5EF4-FFF2-40B4-BE49-F238E27FC236}">
                  <a16:creationId xmlns:a16="http://schemas.microsoft.com/office/drawing/2014/main" id="{9B2ED6A4-3FAD-F060-54D7-AAD638DF903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293" name="Freeform 110">
              <a:extLst>
                <a:ext uri="{FF2B5EF4-FFF2-40B4-BE49-F238E27FC236}">
                  <a16:creationId xmlns:a16="http://schemas.microsoft.com/office/drawing/2014/main" id="{66A916C8-4C64-D08B-6462-B54797DE0A3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294" name="Freeform 111">
              <a:extLst>
                <a:ext uri="{FF2B5EF4-FFF2-40B4-BE49-F238E27FC236}">
                  <a16:creationId xmlns:a16="http://schemas.microsoft.com/office/drawing/2014/main" id="{C2FF8E97-CE97-8967-88C5-A3701B25482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295" name="Freeform 112">
              <a:extLst>
                <a:ext uri="{FF2B5EF4-FFF2-40B4-BE49-F238E27FC236}">
                  <a16:creationId xmlns:a16="http://schemas.microsoft.com/office/drawing/2014/main" id="{37DCD82F-4292-7622-5CCE-0EAADE335DD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78" name="组合 43">
            <a:extLst>
              <a:ext uri="{FF2B5EF4-FFF2-40B4-BE49-F238E27FC236}">
                <a16:creationId xmlns:a16="http://schemas.microsoft.com/office/drawing/2014/main" id="{7F5A87CA-8650-0B70-8CD0-B436E3C4F814}"/>
              </a:ext>
            </a:extLst>
          </p:cNvPr>
          <p:cNvGrpSpPr>
            <a:grpSpLocks/>
          </p:cNvGrpSpPr>
          <p:nvPr/>
        </p:nvGrpSpPr>
        <p:grpSpPr bwMode="auto">
          <a:xfrm>
            <a:off x="10061575" y="3044825"/>
            <a:ext cx="517525" cy="511175"/>
            <a:chOff x="0" y="0"/>
            <a:chExt cx="453105" cy="448433"/>
          </a:xfrm>
        </p:grpSpPr>
        <p:sp>
          <p:nvSpPr>
            <p:cNvPr id="11289" name="Freeform 136">
              <a:extLst>
                <a:ext uri="{FF2B5EF4-FFF2-40B4-BE49-F238E27FC236}">
                  <a16:creationId xmlns:a16="http://schemas.microsoft.com/office/drawing/2014/main" id="{FE6B9078-BE67-3302-2E19-69F833AB2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290" name="Freeform 137">
              <a:extLst>
                <a:ext uri="{FF2B5EF4-FFF2-40B4-BE49-F238E27FC236}">
                  <a16:creationId xmlns:a16="http://schemas.microsoft.com/office/drawing/2014/main" id="{38FD8579-7321-E589-5E91-DC05CB46A17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79" name="组合 46">
            <a:extLst>
              <a:ext uri="{FF2B5EF4-FFF2-40B4-BE49-F238E27FC236}">
                <a16:creationId xmlns:a16="http://schemas.microsoft.com/office/drawing/2014/main" id="{93B0DD3F-CCBC-8766-3BD6-421B9624FF67}"/>
              </a:ext>
            </a:extLst>
          </p:cNvPr>
          <p:cNvGrpSpPr>
            <a:grpSpLocks/>
          </p:cNvGrpSpPr>
          <p:nvPr/>
        </p:nvGrpSpPr>
        <p:grpSpPr bwMode="auto">
          <a:xfrm>
            <a:off x="1719263" y="3021013"/>
            <a:ext cx="614362" cy="660400"/>
            <a:chOff x="0" y="0"/>
            <a:chExt cx="466184" cy="501686"/>
          </a:xfrm>
        </p:grpSpPr>
        <p:sp>
          <p:nvSpPr>
            <p:cNvPr id="11284" name="Freeform 154">
              <a:extLst>
                <a:ext uri="{FF2B5EF4-FFF2-40B4-BE49-F238E27FC236}">
                  <a16:creationId xmlns:a16="http://schemas.microsoft.com/office/drawing/2014/main" id="{6F943B54-378E-98D3-8F40-9B1A30A5D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2147483646 w 23"/>
                <a:gd name="T1" fmla="*/ 0 h 21"/>
                <a:gd name="T2" fmla="*/ 2147483646 w 23"/>
                <a:gd name="T3" fmla="*/ 2147483646 h 21"/>
                <a:gd name="T4" fmla="*/ 2147483646 w 23"/>
                <a:gd name="T5" fmla="*/ 2147483646 h 21"/>
                <a:gd name="T6" fmla="*/ 2147483646 w 23"/>
                <a:gd name="T7" fmla="*/ 2147483646 h 21"/>
                <a:gd name="T8" fmla="*/ 2147483646 w 23"/>
                <a:gd name="T9" fmla="*/ 2147483646 h 21"/>
                <a:gd name="T10" fmla="*/ 2147483646 w 23"/>
                <a:gd name="T11" fmla="*/ 2147483646 h 21"/>
                <a:gd name="T12" fmla="*/ 2147483646 w 23"/>
                <a:gd name="T13" fmla="*/ 0 h 21"/>
                <a:gd name="T14" fmla="*/ 0 w 23"/>
                <a:gd name="T15" fmla="*/ 2147483646 h 21"/>
                <a:gd name="T16" fmla="*/ 2147483646 w 23"/>
                <a:gd name="T17" fmla="*/ 2147483646 h 21"/>
                <a:gd name="T18" fmla="*/ 2147483646 w 23"/>
                <a:gd name="T19" fmla="*/ 2147483646 h 21"/>
                <a:gd name="T20" fmla="*/ 2147483646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285" name="Rectangle 155">
              <a:extLst>
                <a:ext uri="{FF2B5EF4-FFF2-40B4-BE49-F238E27FC236}">
                  <a16:creationId xmlns:a16="http://schemas.microsoft.com/office/drawing/2014/main" id="{54FEF74B-7992-9E3F-F6B5-68146D285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1286" name="Freeform 156">
              <a:extLst>
                <a:ext uri="{FF2B5EF4-FFF2-40B4-BE49-F238E27FC236}">
                  <a16:creationId xmlns:a16="http://schemas.microsoft.com/office/drawing/2014/main" id="{3615FDB3-87BC-823E-1935-9E81465C214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2147483646 w 118"/>
                <a:gd name="T1" fmla="*/ 2147483646 h 118"/>
                <a:gd name="T2" fmla="*/ 2147483646 w 118"/>
                <a:gd name="T3" fmla="*/ 2147483646 h 118"/>
                <a:gd name="T4" fmla="*/ 2147483646 w 118"/>
                <a:gd name="T5" fmla="*/ 2147483646 h 118"/>
                <a:gd name="T6" fmla="*/ 2147483646 w 118"/>
                <a:gd name="T7" fmla="*/ 2147483646 h 118"/>
                <a:gd name="T8" fmla="*/ 2147483646 w 118"/>
                <a:gd name="T9" fmla="*/ 2147483646 h 118"/>
                <a:gd name="T10" fmla="*/ 2147483646 w 118"/>
                <a:gd name="T11" fmla="*/ 2147483646 h 118"/>
                <a:gd name="T12" fmla="*/ 2147483646 w 118"/>
                <a:gd name="T13" fmla="*/ 2147483646 h 118"/>
                <a:gd name="T14" fmla="*/ 2147483646 w 118"/>
                <a:gd name="T15" fmla="*/ 2147483646 h 118"/>
                <a:gd name="T16" fmla="*/ 2147483646 w 118"/>
                <a:gd name="T17" fmla="*/ 2147483646 h 118"/>
                <a:gd name="T18" fmla="*/ 2147483646 w 118"/>
                <a:gd name="T19" fmla="*/ 2147483646 h 118"/>
                <a:gd name="T20" fmla="*/ 2147483646 w 118"/>
                <a:gd name="T21" fmla="*/ 2147483646 h 118"/>
                <a:gd name="T22" fmla="*/ 2147483646 w 118"/>
                <a:gd name="T23" fmla="*/ 2147483646 h 118"/>
                <a:gd name="T24" fmla="*/ 2147483646 w 118"/>
                <a:gd name="T25" fmla="*/ 2147483646 h 118"/>
                <a:gd name="T26" fmla="*/ 2147483646 w 118"/>
                <a:gd name="T27" fmla="*/ 2147483646 h 118"/>
                <a:gd name="T28" fmla="*/ 2147483646 w 118"/>
                <a:gd name="T29" fmla="*/ 2147483646 h 118"/>
                <a:gd name="T30" fmla="*/ 2147483646 w 118"/>
                <a:gd name="T31" fmla="*/ 2147483646 h 118"/>
                <a:gd name="T32" fmla="*/ 2147483646 w 118"/>
                <a:gd name="T33" fmla="*/ 2147483646 h 118"/>
                <a:gd name="T34" fmla="*/ 2147483646 w 118"/>
                <a:gd name="T35" fmla="*/ 2147483646 h 118"/>
                <a:gd name="T36" fmla="*/ 2147483646 w 118"/>
                <a:gd name="T37" fmla="*/ 2147483646 h 118"/>
                <a:gd name="T38" fmla="*/ 2147483646 w 118"/>
                <a:gd name="T39" fmla="*/ 2147483646 h 118"/>
                <a:gd name="T40" fmla="*/ 2147483646 w 118"/>
                <a:gd name="T41" fmla="*/ 2147483646 h 118"/>
                <a:gd name="T42" fmla="*/ 2147483646 w 118"/>
                <a:gd name="T43" fmla="*/ 2147483646 h 118"/>
                <a:gd name="T44" fmla="*/ 2147483646 w 118"/>
                <a:gd name="T45" fmla="*/ 2147483646 h 118"/>
                <a:gd name="T46" fmla="*/ 2147483646 w 118"/>
                <a:gd name="T47" fmla="*/ 2147483646 h 118"/>
                <a:gd name="T48" fmla="*/ 2147483646 w 118"/>
                <a:gd name="T49" fmla="*/ 2147483646 h 118"/>
                <a:gd name="T50" fmla="*/ 2147483646 w 118"/>
                <a:gd name="T51" fmla="*/ 2147483646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287" name="Freeform 157">
              <a:extLst>
                <a:ext uri="{FF2B5EF4-FFF2-40B4-BE49-F238E27FC236}">
                  <a16:creationId xmlns:a16="http://schemas.microsoft.com/office/drawing/2014/main" id="{BBC65EF8-C3BA-D0D8-A765-05EBE3F6FC1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2147483646 w 153"/>
                <a:gd name="T1" fmla="*/ 2147483646 h 227"/>
                <a:gd name="T2" fmla="*/ 2147483646 w 153"/>
                <a:gd name="T3" fmla="*/ 2147483646 h 227"/>
                <a:gd name="T4" fmla="*/ 2147483646 w 153"/>
                <a:gd name="T5" fmla="*/ 2147483646 h 227"/>
                <a:gd name="T6" fmla="*/ 2147483646 w 153"/>
                <a:gd name="T7" fmla="*/ 2147483646 h 227"/>
                <a:gd name="T8" fmla="*/ 2147483646 w 153"/>
                <a:gd name="T9" fmla="*/ 2147483646 h 227"/>
                <a:gd name="T10" fmla="*/ 2147483646 w 153"/>
                <a:gd name="T11" fmla="*/ 2147483646 h 227"/>
                <a:gd name="T12" fmla="*/ 2147483646 w 153"/>
                <a:gd name="T13" fmla="*/ 2147483646 h 227"/>
                <a:gd name="T14" fmla="*/ 2147483646 w 153"/>
                <a:gd name="T15" fmla="*/ 2147483646 h 227"/>
                <a:gd name="T16" fmla="*/ 2147483646 w 153"/>
                <a:gd name="T17" fmla="*/ 0 h 227"/>
                <a:gd name="T18" fmla="*/ 2147483646 w 153"/>
                <a:gd name="T19" fmla="*/ 0 h 227"/>
                <a:gd name="T20" fmla="*/ 0 w 153"/>
                <a:gd name="T21" fmla="*/ 2147483646 h 227"/>
                <a:gd name="T22" fmla="*/ 0 w 153"/>
                <a:gd name="T23" fmla="*/ 2147483646 h 227"/>
                <a:gd name="T24" fmla="*/ 2147483646 w 153"/>
                <a:gd name="T25" fmla="*/ 2147483646 h 227"/>
                <a:gd name="T26" fmla="*/ 2147483646 w 153"/>
                <a:gd name="T27" fmla="*/ 2147483646 h 227"/>
                <a:gd name="T28" fmla="*/ 2147483646 w 153"/>
                <a:gd name="T29" fmla="*/ 2147483646 h 227"/>
                <a:gd name="T30" fmla="*/ 2147483646 w 153"/>
                <a:gd name="T31" fmla="*/ 2147483646 h 227"/>
                <a:gd name="T32" fmla="*/ 2147483646 w 153"/>
                <a:gd name="T33" fmla="*/ 2147483646 h 227"/>
                <a:gd name="T34" fmla="*/ 2147483646 w 153"/>
                <a:gd name="T35" fmla="*/ 2147483646 h 227"/>
                <a:gd name="T36" fmla="*/ 2147483646 w 153"/>
                <a:gd name="T37" fmla="*/ 2147483646 h 227"/>
                <a:gd name="T38" fmla="*/ 2147483646 w 153"/>
                <a:gd name="T39" fmla="*/ 2147483646 h 227"/>
                <a:gd name="T40" fmla="*/ 2147483646 w 153"/>
                <a:gd name="T41" fmla="*/ 2147483646 h 227"/>
                <a:gd name="T42" fmla="*/ 2147483646 w 153"/>
                <a:gd name="T43" fmla="*/ 2147483646 h 227"/>
                <a:gd name="T44" fmla="*/ 2147483646 w 153"/>
                <a:gd name="T45" fmla="*/ 214748364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288" name="Freeform 158">
              <a:extLst>
                <a:ext uri="{FF2B5EF4-FFF2-40B4-BE49-F238E27FC236}">
                  <a16:creationId xmlns:a16="http://schemas.microsoft.com/office/drawing/2014/main" id="{E4DD5EF0-65D5-C6BB-600D-86B2321D36A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2147483646 w 86"/>
                <a:gd name="T1" fmla="*/ 2147483646 h 86"/>
                <a:gd name="T2" fmla="*/ 2147483646 w 86"/>
                <a:gd name="T3" fmla="*/ 2147483646 h 86"/>
                <a:gd name="T4" fmla="*/ 2147483646 w 86"/>
                <a:gd name="T5" fmla="*/ 2147483646 h 86"/>
                <a:gd name="T6" fmla="*/ 2147483646 w 86"/>
                <a:gd name="T7" fmla="*/ 2147483646 h 86"/>
                <a:gd name="T8" fmla="*/ 2147483646 w 86"/>
                <a:gd name="T9" fmla="*/ 2147483646 h 86"/>
                <a:gd name="T10" fmla="*/ 2147483646 w 86"/>
                <a:gd name="T11" fmla="*/ 2147483646 h 86"/>
                <a:gd name="T12" fmla="*/ 2147483646 w 86"/>
                <a:gd name="T13" fmla="*/ 2147483646 h 86"/>
                <a:gd name="T14" fmla="*/ 2147483646 w 86"/>
                <a:gd name="T15" fmla="*/ 2147483646 h 86"/>
                <a:gd name="T16" fmla="*/ 2147483646 w 86"/>
                <a:gd name="T17" fmla="*/ 2147483646 h 86"/>
                <a:gd name="T18" fmla="*/ 2147483646 w 86"/>
                <a:gd name="T19" fmla="*/ 2147483646 h 86"/>
                <a:gd name="T20" fmla="*/ 2147483646 w 86"/>
                <a:gd name="T21" fmla="*/ 2147483646 h 86"/>
                <a:gd name="T22" fmla="*/ 2147483646 w 86"/>
                <a:gd name="T23" fmla="*/ 2147483646 h 86"/>
                <a:gd name="T24" fmla="*/ 2147483646 w 86"/>
                <a:gd name="T25" fmla="*/ 2147483646 h 86"/>
                <a:gd name="T26" fmla="*/ 2147483646 w 86"/>
                <a:gd name="T27" fmla="*/ 2147483646 h 86"/>
                <a:gd name="T28" fmla="*/ 2147483646 w 86"/>
                <a:gd name="T29" fmla="*/ 2147483646 h 86"/>
                <a:gd name="T30" fmla="*/ 2147483646 w 86"/>
                <a:gd name="T31" fmla="*/ 2147483646 h 86"/>
                <a:gd name="T32" fmla="*/ 2147483646 w 86"/>
                <a:gd name="T33" fmla="*/ 2147483646 h 86"/>
                <a:gd name="T34" fmla="*/ 2147483646 w 86"/>
                <a:gd name="T35" fmla="*/ 2147483646 h 86"/>
                <a:gd name="T36" fmla="*/ 2147483646 w 86"/>
                <a:gd name="T37" fmla="*/ 2147483646 h 86"/>
                <a:gd name="T38" fmla="*/ 2147483646 w 86"/>
                <a:gd name="T39" fmla="*/ 2147483646 h 86"/>
                <a:gd name="T40" fmla="*/ 2147483646 w 86"/>
                <a:gd name="T41" fmla="*/ 2147483646 h 86"/>
                <a:gd name="T42" fmla="*/ 2147483646 w 86"/>
                <a:gd name="T43" fmla="*/ 2147483646 h 86"/>
                <a:gd name="T44" fmla="*/ 2147483646 w 86"/>
                <a:gd name="T45" fmla="*/ 2147483646 h 86"/>
                <a:gd name="T46" fmla="*/ 2147483646 w 86"/>
                <a:gd name="T47" fmla="*/ 2147483646 h 86"/>
                <a:gd name="T48" fmla="*/ 2147483646 w 86"/>
                <a:gd name="T49" fmla="*/ 2147483646 h 86"/>
                <a:gd name="T50" fmla="*/ 2147483646 w 86"/>
                <a:gd name="T51" fmla="*/ 2147483646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280" name="文本框 52">
            <a:extLst>
              <a:ext uri="{FF2B5EF4-FFF2-40B4-BE49-F238E27FC236}">
                <a16:creationId xmlns:a16="http://schemas.microsoft.com/office/drawing/2014/main" id="{A8AD9BE4-23D7-6CAD-814F-E50AC3BA1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4513263"/>
            <a:ext cx="2414444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</a:t>
            </a:r>
            <a:r>
              <a:rPr lang="en-US" altLang="zh-CN" sz="1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9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</a:t>
            </a:r>
            <a:endParaRPr lang="zh-CN" altLang="en-US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of the   narrative thought  Click here</a:t>
            </a:r>
            <a:endParaRPr lang="zh-CN" altLang="en-US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281" name="文本框 53">
            <a:extLst>
              <a:ext uri="{FF2B5EF4-FFF2-40B4-BE49-F238E27FC236}">
                <a16:creationId xmlns:a16="http://schemas.microsoft.com/office/drawing/2014/main" id="{D4201141-DF9E-9760-0CF4-6A78ECE8D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4487863"/>
            <a:ext cx="2414444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</a:t>
            </a:r>
            <a:r>
              <a:rPr lang="en-US" altLang="zh-CN" sz="1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9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</a:t>
            </a:r>
            <a:endParaRPr lang="zh-CN" altLang="en-US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of the   narrative thought  Click here</a:t>
            </a:r>
            <a:endParaRPr lang="zh-CN" altLang="en-US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282" name="文本框 54">
            <a:extLst>
              <a:ext uri="{FF2B5EF4-FFF2-40B4-BE49-F238E27FC236}">
                <a16:creationId xmlns:a16="http://schemas.microsoft.com/office/drawing/2014/main" id="{37C94CEE-9364-7F0C-FAC2-E61A0846F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488" y="4505325"/>
            <a:ext cx="2414444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</a:t>
            </a:r>
            <a:r>
              <a:rPr lang="en-US" altLang="zh-CN" sz="1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9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</a:t>
            </a:r>
            <a:endParaRPr lang="zh-CN" altLang="en-US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of the   narrative thought  Click here</a:t>
            </a:r>
            <a:endParaRPr lang="zh-CN" altLang="en-US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283" name="文本框 55">
            <a:extLst>
              <a:ext uri="{FF2B5EF4-FFF2-40B4-BE49-F238E27FC236}">
                <a16:creationId xmlns:a16="http://schemas.microsoft.com/office/drawing/2014/main" id="{039AD915-9A88-A921-A48F-2A59C6DCB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9725" y="4505325"/>
            <a:ext cx="2414444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</a:t>
            </a:r>
            <a:r>
              <a:rPr lang="en-US" altLang="zh-CN" sz="1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9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</a:t>
            </a:r>
            <a:endParaRPr lang="zh-CN" altLang="en-US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of the   narrative thought  Click here</a:t>
            </a:r>
            <a:endParaRPr lang="zh-CN" altLang="en-US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299" name="Picture 11298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4">
            <a:extLst>
              <a:ext uri="{FF2B5EF4-FFF2-40B4-BE49-F238E27FC236}">
                <a16:creationId xmlns:a16="http://schemas.microsoft.com/office/drawing/2014/main" id="{7AA9105E-130A-8810-C2B4-5C087FB1E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2293" name="任意多边形 25">
            <a:extLst>
              <a:ext uri="{FF2B5EF4-FFF2-40B4-BE49-F238E27FC236}">
                <a16:creationId xmlns:a16="http://schemas.microsoft.com/office/drawing/2014/main" id="{B36D8B27-7C38-2717-085A-0A8273E71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5" y="3295650"/>
            <a:ext cx="1549400" cy="1541463"/>
          </a:xfrm>
          <a:custGeom>
            <a:avLst/>
            <a:gdLst>
              <a:gd name="T0" fmla="*/ 4246778 w 971638"/>
              <a:gd name="T1" fmla="*/ 9999870 h 965868"/>
              <a:gd name="T2" fmla="*/ 1235480 w 971638"/>
              <a:gd name="T3" fmla="*/ 6976191 h 965868"/>
              <a:gd name="T4" fmla="*/ 7007144 w 971638"/>
              <a:gd name="T5" fmla="*/ 1180809 h 965868"/>
              <a:gd name="T6" fmla="*/ 10018433 w 971638"/>
              <a:gd name="T7" fmla="*/ 4204479 h 965868"/>
              <a:gd name="T8" fmla="*/ 4246778 w 971638"/>
              <a:gd name="T9" fmla="*/ 9999870 h 9658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71638" h="965868">
                <a:moveTo>
                  <a:pt x="411874" y="965868"/>
                </a:moveTo>
                <a:lnTo>
                  <a:pt x="119823" y="673817"/>
                </a:lnTo>
                <a:cubicBezTo>
                  <a:pt x="-253355" y="247329"/>
                  <a:pt x="333067" y="-220881"/>
                  <a:pt x="679588" y="114052"/>
                </a:cubicBezTo>
                <a:lnTo>
                  <a:pt x="971638" y="406102"/>
                </a:lnTo>
                <a:lnTo>
                  <a:pt x="411874" y="965868"/>
                </a:lnTo>
                <a:close/>
              </a:path>
            </a:pathLst>
          </a:cu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94" name="任意多边形 27">
            <a:extLst>
              <a:ext uri="{FF2B5EF4-FFF2-40B4-BE49-F238E27FC236}">
                <a16:creationId xmlns:a16="http://schemas.microsoft.com/office/drawing/2014/main" id="{F7FE7F52-4ADB-A001-1FBA-B07DE899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3" y="4083050"/>
            <a:ext cx="1779587" cy="1536700"/>
          </a:xfrm>
          <a:custGeom>
            <a:avLst/>
            <a:gdLst>
              <a:gd name="T0" fmla="*/ 5841679 w 1116054"/>
              <a:gd name="T1" fmla="*/ 0 h 963129"/>
              <a:gd name="T2" fmla="*/ 0 w 1116054"/>
              <a:gd name="T3" fmla="*/ 5823958 h 963129"/>
              <a:gd name="T4" fmla="*/ 3225465 w 1116054"/>
              <a:gd name="T5" fmla="*/ 8915689 h 963129"/>
              <a:gd name="T6" fmla="*/ 8457896 w 1116054"/>
              <a:gd name="T7" fmla="*/ 8771892 h 963129"/>
              <a:gd name="T8" fmla="*/ 11504169 w 1116054"/>
              <a:gd name="T9" fmla="*/ 5716106 h 963129"/>
              <a:gd name="T10" fmla="*/ 5841679 w 1116054"/>
              <a:gd name="T11" fmla="*/ 0 h 9631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16054" h="963129">
                <a:moveTo>
                  <a:pt x="566719" y="0"/>
                </a:moveTo>
                <a:lnTo>
                  <a:pt x="0" y="563242"/>
                </a:lnTo>
                <a:lnTo>
                  <a:pt x="312912" y="862247"/>
                </a:lnTo>
                <a:cubicBezTo>
                  <a:pt x="492547" y="1017544"/>
                  <a:pt x="686090" y="978141"/>
                  <a:pt x="820526" y="848340"/>
                </a:cubicBezTo>
                <a:lnTo>
                  <a:pt x="1116054" y="552812"/>
                </a:lnTo>
                <a:lnTo>
                  <a:pt x="566719" y="0"/>
                </a:ln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95" name="任意多边形 28">
            <a:extLst>
              <a:ext uri="{FF2B5EF4-FFF2-40B4-BE49-F238E27FC236}">
                <a16:creationId xmlns:a16="http://schemas.microsoft.com/office/drawing/2014/main" id="{BB46B5D8-2E99-BB3F-4D22-2FF4862916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587875" y="3355975"/>
            <a:ext cx="1781175" cy="1535113"/>
          </a:xfrm>
          <a:custGeom>
            <a:avLst/>
            <a:gdLst>
              <a:gd name="T0" fmla="*/ 5867794 w 1116054"/>
              <a:gd name="T1" fmla="*/ 0 h 963129"/>
              <a:gd name="T2" fmla="*/ 0 w 1116054"/>
              <a:gd name="T3" fmla="*/ 5793949 h 963129"/>
              <a:gd name="T4" fmla="*/ 3239879 w 1116054"/>
              <a:gd name="T5" fmla="*/ 8869745 h 963129"/>
              <a:gd name="T6" fmla="*/ 8495704 w 1116054"/>
              <a:gd name="T7" fmla="*/ 8726686 h 963129"/>
              <a:gd name="T8" fmla="*/ 11555589 w 1116054"/>
              <a:gd name="T9" fmla="*/ 5686660 h 963129"/>
              <a:gd name="T10" fmla="*/ 5867794 w 1116054"/>
              <a:gd name="T11" fmla="*/ 0 h 9631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16054" h="963129">
                <a:moveTo>
                  <a:pt x="566719" y="0"/>
                </a:moveTo>
                <a:lnTo>
                  <a:pt x="0" y="563242"/>
                </a:lnTo>
                <a:lnTo>
                  <a:pt x="312912" y="862247"/>
                </a:lnTo>
                <a:cubicBezTo>
                  <a:pt x="492547" y="1017544"/>
                  <a:pt x="686090" y="978141"/>
                  <a:pt x="820526" y="848340"/>
                </a:cubicBezTo>
                <a:lnTo>
                  <a:pt x="1116054" y="552812"/>
                </a:lnTo>
                <a:lnTo>
                  <a:pt x="566719" y="0"/>
                </a:lnTo>
                <a:close/>
              </a:path>
            </a:pathLst>
          </a:custGeom>
          <a:solidFill>
            <a:srgbClr val="B10D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96" name="任意多边形 29">
            <a:extLst>
              <a:ext uri="{FF2B5EF4-FFF2-40B4-BE49-F238E27FC236}">
                <a16:creationId xmlns:a16="http://schemas.microsoft.com/office/drawing/2014/main" id="{C9772FA8-9908-DD3D-7277-7EB2763DA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6100" y="4083050"/>
            <a:ext cx="1779588" cy="1536700"/>
          </a:xfrm>
          <a:custGeom>
            <a:avLst/>
            <a:gdLst>
              <a:gd name="T0" fmla="*/ 5841701 w 1116054"/>
              <a:gd name="T1" fmla="*/ 0 h 963129"/>
              <a:gd name="T2" fmla="*/ 0 w 1116054"/>
              <a:gd name="T3" fmla="*/ 5823958 h 963129"/>
              <a:gd name="T4" fmla="*/ 3225472 w 1116054"/>
              <a:gd name="T5" fmla="*/ 8915689 h 963129"/>
              <a:gd name="T6" fmla="*/ 8457923 w 1116054"/>
              <a:gd name="T7" fmla="*/ 8771892 h 963129"/>
              <a:gd name="T8" fmla="*/ 11504204 w 1116054"/>
              <a:gd name="T9" fmla="*/ 5716106 h 963129"/>
              <a:gd name="T10" fmla="*/ 5841701 w 1116054"/>
              <a:gd name="T11" fmla="*/ 0 h 9631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16054" h="963129">
                <a:moveTo>
                  <a:pt x="566719" y="0"/>
                </a:moveTo>
                <a:lnTo>
                  <a:pt x="0" y="563242"/>
                </a:lnTo>
                <a:lnTo>
                  <a:pt x="312912" y="862247"/>
                </a:lnTo>
                <a:cubicBezTo>
                  <a:pt x="492547" y="1017544"/>
                  <a:pt x="686090" y="978141"/>
                  <a:pt x="820526" y="848340"/>
                </a:cubicBezTo>
                <a:lnTo>
                  <a:pt x="1116054" y="552812"/>
                </a:lnTo>
                <a:lnTo>
                  <a:pt x="566719" y="0"/>
                </a:lnTo>
                <a:close/>
              </a:path>
            </a:pathLst>
          </a:custGeom>
          <a:solidFill>
            <a:srgbClr val="3E040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97" name="任意多边形 30">
            <a:extLst>
              <a:ext uri="{FF2B5EF4-FFF2-40B4-BE49-F238E27FC236}">
                <a16:creationId xmlns:a16="http://schemas.microsoft.com/office/drawing/2014/main" id="{801959DB-F3D8-93D8-99AF-AEF0A62C6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401888"/>
            <a:ext cx="2435225" cy="2428875"/>
          </a:xfrm>
          <a:custGeom>
            <a:avLst/>
            <a:gdLst>
              <a:gd name="T0" fmla="*/ 0 w 1526318"/>
              <a:gd name="T1" fmla="*/ 10048244 h 1522842"/>
              <a:gd name="T2" fmla="*/ 7117327 w 1526318"/>
              <a:gd name="T3" fmla="*/ 2835030 h 1522842"/>
              <a:gd name="T4" fmla="*/ 5032445 w 1526318"/>
              <a:gd name="T5" fmla="*/ 2835043 h 1522842"/>
              <a:gd name="T6" fmla="*/ 4996498 w 1526318"/>
              <a:gd name="T7" fmla="*/ 0 h 1522842"/>
              <a:gd name="T8" fmla="*/ 14342467 w 1526318"/>
              <a:gd name="T9" fmla="*/ 0 h 1522842"/>
              <a:gd name="T10" fmla="*/ 15780305 w 1526318"/>
              <a:gd name="T11" fmla="*/ 1435461 h 1522842"/>
              <a:gd name="T12" fmla="*/ 15780305 w 1526318"/>
              <a:gd name="T13" fmla="*/ 10227681 h 1522842"/>
              <a:gd name="T14" fmla="*/ 12940578 w 1526318"/>
              <a:gd name="T15" fmla="*/ 10227681 h 1522842"/>
              <a:gd name="T16" fmla="*/ 12976525 w 1526318"/>
              <a:gd name="T17" fmla="*/ 8397463 h 1522842"/>
              <a:gd name="T18" fmla="*/ 5751373 w 1526318"/>
              <a:gd name="T19" fmla="*/ 15718329 h 1522842"/>
              <a:gd name="T20" fmla="*/ 0 w 1526318"/>
              <a:gd name="T21" fmla="*/ 10048244 h 152284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26318" h="1522842">
                <a:moveTo>
                  <a:pt x="0" y="973506"/>
                </a:moveTo>
                <a:lnTo>
                  <a:pt x="688409" y="274667"/>
                </a:lnTo>
                <a:lnTo>
                  <a:pt x="486753" y="274668"/>
                </a:lnTo>
                <a:cubicBezTo>
                  <a:pt x="322184" y="273509"/>
                  <a:pt x="321025" y="1159"/>
                  <a:pt x="483276" y="0"/>
                </a:cubicBezTo>
                <a:lnTo>
                  <a:pt x="1387246" y="0"/>
                </a:lnTo>
                <a:cubicBezTo>
                  <a:pt x="1461417" y="1158"/>
                  <a:pt x="1525160" y="61424"/>
                  <a:pt x="1526318" y="139072"/>
                </a:cubicBezTo>
                <a:lnTo>
                  <a:pt x="1526318" y="990890"/>
                </a:lnTo>
                <a:cubicBezTo>
                  <a:pt x="1525159" y="1234266"/>
                  <a:pt x="1252810" y="1216882"/>
                  <a:pt x="1251651" y="990890"/>
                </a:cubicBezTo>
                <a:lnTo>
                  <a:pt x="1255128" y="813573"/>
                </a:lnTo>
                <a:lnTo>
                  <a:pt x="556290" y="1522842"/>
                </a:lnTo>
                <a:lnTo>
                  <a:pt x="0" y="973506"/>
                </a:ln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98" name="矩形 36">
            <a:extLst>
              <a:ext uri="{FF2B5EF4-FFF2-40B4-BE49-F238E27FC236}">
                <a16:creationId xmlns:a16="http://schemas.microsoft.com/office/drawing/2014/main" id="{282233F1-1F8A-B8EF-0C55-55C1C4FA348A}"/>
              </a:ext>
            </a:extLst>
          </p:cNvPr>
          <p:cNvSpPr>
            <a:spLocks noChangeArrowheads="1"/>
          </p:cNvSpPr>
          <p:nvPr/>
        </p:nvSpPr>
        <p:spPr bwMode="auto">
          <a:xfrm rot="-2700000">
            <a:off x="6958053" y="3359299"/>
            <a:ext cx="1928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TITLE HERE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grpSp>
        <p:nvGrpSpPr>
          <p:cNvPr id="12299" name="组合 37">
            <a:extLst>
              <a:ext uri="{FF2B5EF4-FFF2-40B4-BE49-F238E27FC236}">
                <a16:creationId xmlns:a16="http://schemas.microsoft.com/office/drawing/2014/main" id="{6DA8B50B-FC40-03F5-067D-ECB4157FA15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98013" y="2533650"/>
            <a:ext cx="1473200" cy="1060450"/>
            <a:chOff x="0" y="0"/>
            <a:chExt cx="549275" cy="395288"/>
          </a:xfrm>
        </p:grpSpPr>
        <p:sp>
          <p:nvSpPr>
            <p:cNvPr id="12323" name="Freeform 223">
              <a:extLst>
                <a:ext uri="{FF2B5EF4-FFF2-40B4-BE49-F238E27FC236}">
                  <a16:creationId xmlns:a16="http://schemas.microsoft.com/office/drawing/2014/main" id="{9E0AE1BE-9C7E-3FA2-CCD1-5F53DC87A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7325"/>
              <a:ext cx="223838" cy="198438"/>
            </a:xfrm>
            <a:custGeom>
              <a:avLst/>
              <a:gdLst>
                <a:gd name="T0" fmla="*/ 2147483646 w 74"/>
                <a:gd name="T1" fmla="*/ 2147483646 h 65"/>
                <a:gd name="T2" fmla="*/ 2147483646 w 74"/>
                <a:gd name="T3" fmla="*/ 2147483646 h 65"/>
                <a:gd name="T4" fmla="*/ 2147483646 w 74"/>
                <a:gd name="T5" fmla="*/ 2147483646 h 65"/>
                <a:gd name="T6" fmla="*/ 2147483646 w 74"/>
                <a:gd name="T7" fmla="*/ 2147483646 h 65"/>
                <a:gd name="T8" fmla="*/ 2147483646 w 74"/>
                <a:gd name="T9" fmla="*/ 2147483646 h 65"/>
                <a:gd name="T10" fmla="*/ 2147483646 w 74"/>
                <a:gd name="T11" fmla="*/ 2147483646 h 65"/>
                <a:gd name="T12" fmla="*/ 2147483646 w 74"/>
                <a:gd name="T13" fmla="*/ 2147483646 h 65"/>
                <a:gd name="T14" fmla="*/ 2147483646 w 74"/>
                <a:gd name="T15" fmla="*/ 2147483646 h 65"/>
                <a:gd name="T16" fmla="*/ 2147483646 w 74"/>
                <a:gd name="T17" fmla="*/ 2147483646 h 65"/>
                <a:gd name="T18" fmla="*/ 2147483646 w 74"/>
                <a:gd name="T19" fmla="*/ 2147483646 h 65"/>
                <a:gd name="T20" fmla="*/ 2147483646 w 74"/>
                <a:gd name="T21" fmla="*/ 2147483646 h 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4" h="65">
                  <a:moveTo>
                    <a:pt x="4" y="27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31" y="0"/>
                    <a:pt x="40" y="9"/>
                    <a:pt x="34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74" y="26"/>
                    <a:pt x="74" y="39"/>
                    <a:pt x="6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0" y="56"/>
                    <a:pt x="31" y="65"/>
                    <a:pt x="25" y="5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" y="35"/>
                    <a:pt x="0" y="30"/>
                    <a:pt x="4" y="27"/>
                  </a:cubicBezTo>
                  <a:close/>
                </a:path>
              </a:pathLst>
            </a:custGeom>
            <a:solidFill>
              <a:srgbClr val="2F0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24" name="Oval 224">
              <a:extLst>
                <a:ext uri="{FF2B5EF4-FFF2-40B4-BE49-F238E27FC236}">
                  <a16:creationId xmlns:a16="http://schemas.microsoft.com/office/drawing/2014/main" id="{662842EC-59AE-0820-D429-6A9CC2DE3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13" y="0"/>
              <a:ext cx="71438" cy="73025"/>
            </a:xfrm>
            <a:prstGeom prst="ellipse">
              <a:avLst/>
            </a:prstGeom>
            <a:solidFill>
              <a:srgbClr val="2F0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2325" name="Freeform 225">
              <a:extLst>
                <a:ext uri="{FF2B5EF4-FFF2-40B4-BE49-F238E27FC236}">
                  <a16:creationId xmlns:a16="http://schemas.microsoft.com/office/drawing/2014/main" id="{E6292BCA-0BC2-A023-4D32-F375C63CC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" y="44450"/>
              <a:ext cx="428625" cy="350838"/>
            </a:xfrm>
            <a:custGeom>
              <a:avLst/>
              <a:gdLst>
                <a:gd name="T0" fmla="*/ 2147483646 w 141"/>
                <a:gd name="T1" fmla="*/ 2147483646 h 115"/>
                <a:gd name="T2" fmla="*/ 2147483646 w 141"/>
                <a:gd name="T3" fmla="*/ 2147483646 h 115"/>
                <a:gd name="T4" fmla="*/ 2147483646 w 141"/>
                <a:gd name="T5" fmla="*/ 2147483646 h 115"/>
                <a:gd name="T6" fmla="*/ 2147483646 w 141"/>
                <a:gd name="T7" fmla="*/ 2147483646 h 115"/>
                <a:gd name="T8" fmla="*/ 2147483646 w 141"/>
                <a:gd name="T9" fmla="*/ 2147483646 h 115"/>
                <a:gd name="T10" fmla="*/ 2147483646 w 141"/>
                <a:gd name="T11" fmla="*/ 2147483646 h 115"/>
                <a:gd name="T12" fmla="*/ 2147483646 w 141"/>
                <a:gd name="T13" fmla="*/ 2147483646 h 115"/>
                <a:gd name="T14" fmla="*/ 2147483646 w 141"/>
                <a:gd name="T15" fmla="*/ 2147483646 h 115"/>
                <a:gd name="T16" fmla="*/ 2147483646 w 141"/>
                <a:gd name="T17" fmla="*/ 2147483646 h 115"/>
                <a:gd name="T18" fmla="*/ 2147483646 w 141"/>
                <a:gd name="T19" fmla="*/ 2147483646 h 115"/>
                <a:gd name="T20" fmla="*/ 2147483646 w 141"/>
                <a:gd name="T21" fmla="*/ 0 h 115"/>
                <a:gd name="T22" fmla="*/ 2147483646 w 141"/>
                <a:gd name="T23" fmla="*/ 0 h 115"/>
                <a:gd name="T24" fmla="*/ 2147483646 w 141"/>
                <a:gd name="T25" fmla="*/ 2147483646 h 115"/>
                <a:gd name="T26" fmla="*/ 2147483646 w 141"/>
                <a:gd name="T27" fmla="*/ 2147483646 h 115"/>
                <a:gd name="T28" fmla="*/ 2147483646 w 141"/>
                <a:gd name="T29" fmla="*/ 2147483646 h 115"/>
                <a:gd name="T30" fmla="*/ 2147483646 w 141"/>
                <a:gd name="T31" fmla="*/ 2147483646 h 115"/>
                <a:gd name="T32" fmla="*/ 2147483646 w 141"/>
                <a:gd name="T33" fmla="*/ 2147483646 h 115"/>
                <a:gd name="T34" fmla="*/ 2147483646 w 141"/>
                <a:gd name="T35" fmla="*/ 2147483646 h 115"/>
                <a:gd name="T36" fmla="*/ 2147483646 w 141"/>
                <a:gd name="T37" fmla="*/ 2147483646 h 115"/>
                <a:gd name="T38" fmla="*/ 2147483646 w 141"/>
                <a:gd name="T39" fmla="*/ 2147483646 h 115"/>
                <a:gd name="T40" fmla="*/ 2147483646 w 141"/>
                <a:gd name="T41" fmla="*/ 2147483646 h 115"/>
                <a:gd name="T42" fmla="*/ 2147483646 w 141"/>
                <a:gd name="T43" fmla="*/ 2147483646 h 115"/>
                <a:gd name="T44" fmla="*/ 2147483646 w 141"/>
                <a:gd name="T45" fmla="*/ 2147483646 h 115"/>
                <a:gd name="T46" fmla="*/ 2147483646 w 141"/>
                <a:gd name="T47" fmla="*/ 2147483646 h 115"/>
                <a:gd name="T48" fmla="*/ 2147483646 w 141"/>
                <a:gd name="T49" fmla="*/ 2147483646 h 115"/>
                <a:gd name="T50" fmla="*/ 2147483646 w 141"/>
                <a:gd name="T51" fmla="*/ 2147483646 h 115"/>
                <a:gd name="T52" fmla="*/ 2147483646 w 141"/>
                <a:gd name="T53" fmla="*/ 2147483646 h 115"/>
                <a:gd name="T54" fmla="*/ 2147483646 w 141"/>
                <a:gd name="T55" fmla="*/ 2147483646 h 115"/>
                <a:gd name="T56" fmla="*/ 2147483646 w 141"/>
                <a:gd name="T57" fmla="*/ 2147483646 h 115"/>
                <a:gd name="T58" fmla="*/ 2147483646 w 141"/>
                <a:gd name="T59" fmla="*/ 2147483646 h 115"/>
                <a:gd name="T60" fmla="*/ 2147483646 w 141"/>
                <a:gd name="T61" fmla="*/ 2147483646 h 115"/>
                <a:gd name="T62" fmla="*/ 2147483646 w 141"/>
                <a:gd name="T63" fmla="*/ 2147483646 h 115"/>
                <a:gd name="T64" fmla="*/ 2147483646 w 141"/>
                <a:gd name="T65" fmla="*/ 2147483646 h 115"/>
                <a:gd name="T66" fmla="*/ 2147483646 w 141"/>
                <a:gd name="T67" fmla="*/ 2147483646 h 115"/>
                <a:gd name="T68" fmla="*/ 2147483646 w 141"/>
                <a:gd name="T69" fmla="*/ 2147483646 h 1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41" h="115">
                  <a:moveTo>
                    <a:pt x="135" y="60"/>
                  </a:moveTo>
                  <a:cubicBezTo>
                    <a:pt x="134" y="60"/>
                    <a:pt x="133" y="60"/>
                    <a:pt x="133" y="60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4" y="35"/>
                    <a:pt x="96" y="36"/>
                    <a:pt x="98" y="36"/>
                  </a:cubicBezTo>
                  <a:cubicBezTo>
                    <a:pt x="101" y="36"/>
                    <a:pt x="104" y="33"/>
                    <a:pt x="104" y="30"/>
                  </a:cubicBezTo>
                  <a:cubicBezTo>
                    <a:pt x="104" y="28"/>
                    <a:pt x="103" y="26"/>
                    <a:pt x="102" y="25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1" y="1"/>
                    <a:pt x="79" y="0"/>
                    <a:pt x="7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29" y="14"/>
                    <a:pt x="28" y="15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3" y="33"/>
                    <a:pt x="2" y="34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3" y="44"/>
                    <a:pt x="5" y="44"/>
                    <a:pt x="6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40" y="44"/>
                    <a:pt x="40" y="38"/>
                    <a:pt x="40" y="3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38" y="62"/>
                    <a:pt x="40" y="69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50" y="113"/>
                    <a:pt x="53" y="115"/>
                    <a:pt x="57" y="115"/>
                  </a:cubicBezTo>
                  <a:cubicBezTo>
                    <a:pt x="61" y="115"/>
                    <a:pt x="64" y="112"/>
                    <a:pt x="64" y="108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4" y="75"/>
                    <a:pt x="101" y="75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6" y="75"/>
                    <a:pt x="140" y="73"/>
                    <a:pt x="141" y="69"/>
                  </a:cubicBezTo>
                  <a:cubicBezTo>
                    <a:pt x="141" y="65"/>
                    <a:pt x="139" y="61"/>
                    <a:pt x="135" y="60"/>
                  </a:cubicBezTo>
                  <a:close/>
                </a:path>
              </a:pathLst>
            </a:custGeom>
            <a:solidFill>
              <a:srgbClr val="2F0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00" name="组合 43">
            <a:extLst>
              <a:ext uri="{FF2B5EF4-FFF2-40B4-BE49-F238E27FC236}">
                <a16:creationId xmlns:a16="http://schemas.microsoft.com/office/drawing/2014/main" id="{6A5ED68F-4D5E-0468-CECB-D2AE121147E6}"/>
              </a:ext>
            </a:extLst>
          </p:cNvPr>
          <p:cNvGrpSpPr>
            <a:grpSpLocks/>
          </p:cNvGrpSpPr>
          <p:nvPr/>
        </p:nvGrpSpPr>
        <p:grpSpPr bwMode="auto">
          <a:xfrm>
            <a:off x="5272088" y="3689350"/>
            <a:ext cx="471487" cy="533400"/>
            <a:chOff x="0" y="0"/>
            <a:chExt cx="406393" cy="459645"/>
          </a:xfrm>
        </p:grpSpPr>
        <p:sp>
          <p:nvSpPr>
            <p:cNvPr id="12320" name="Freeform 148">
              <a:extLst>
                <a:ext uri="{FF2B5EF4-FFF2-40B4-BE49-F238E27FC236}">
                  <a16:creationId xmlns:a16="http://schemas.microsoft.com/office/drawing/2014/main" id="{0544B672-A20F-F235-33DE-FBC8EC9B6D1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21" name="Freeform 149">
              <a:extLst>
                <a:ext uri="{FF2B5EF4-FFF2-40B4-BE49-F238E27FC236}">
                  <a16:creationId xmlns:a16="http://schemas.microsoft.com/office/drawing/2014/main" id="{BF5ADD77-D5B6-192D-0CF6-123E6D1124F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22" name="Oval 150">
              <a:extLst>
                <a:ext uri="{FF2B5EF4-FFF2-40B4-BE49-F238E27FC236}">
                  <a16:creationId xmlns:a16="http://schemas.microsoft.com/office/drawing/2014/main" id="{7B1666FB-6E4F-6B69-C7CB-256A9ADC3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2301" name="组合 47">
            <a:extLst>
              <a:ext uri="{FF2B5EF4-FFF2-40B4-BE49-F238E27FC236}">
                <a16:creationId xmlns:a16="http://schemas.microsoft.com/office/drawing/2014/main" id="{1C3E1074-EEEA-123A-9994-F01F6BC74E96}"/>
              </a:ext>
            </a:extLst>
          </p:cNvPr>
          <p:cNvGrpSpPr>
            <a:grpSpLocks/>
          </p:cNvGrpSpPr>
          <p:nvPr/>
        </p:nvGrpSpPr>
        <p:grpSpPr bwMode="auto">
          <a:xfrm>
            <a:off x="4273550" y="4706938"/>
            <a:ext cx="441325" cy="493712"/>
            <a:chOff x="0" y="0"/>
            <a:chExt cx="402656" cy="450303"/>
          </a:xfrm>
        </p:grpSpPr>
        <p:sp>
          <p:nvSpPr>
            <p:cNvPr id="12315" name="Freeform 108">
              <a:extLst>
                <a:ext uri="{FF2B5EF4-FFF2-40B4-BE49-F238E27FC236}">
                  <a16:creationId xmlns:a16="http://schemas.microsoft.com/office/drawing/2014/main" id="{1E33E3F2-839A-F2D9-AAD5-776EEF07EF91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16" name="Freeform 109">
              <a:extLst>
                <a:ext uri="{FF2B5EF4-FFF2-40B4-BE49-F238E27FC236}">
                  <a16:creationId xmlns:a16="http://schemas.microsoft.com/office/drawing/2014/main" id="{F991E3A3-4553-15F2-DA68-91BEE1C3FE5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17" name="Freeform 110">
              <a:extLst>
                <a:ext uri="{FF2B5EF4-FFF2-40B4-BE49-F238E27FC236}">
                  <a16:creationId xmlns:a16="http://schemas.microsoft.com/office/drawing/2014/main" id="{27DBF0A8-E03A-5767-11AC-A35740D416C1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18" name="Freeform 111">
              <a:extLst>
                <a:ext uri="{FF2B5EF4-FFF2-40B4-BE49-F238E27FC236}">
                  <a16:creationId xmlns:a16="http://schemas.microsoft.com/office/drawing/2014/main" id="{F96D9811-D396-4B84-DB7D-57A05DB5AEC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19" name="Freeform 112">
              <a:extLst>
                <a:ext uri="{FF2B5EF4-FFF2-40B4-BE49-F238E27FC236}">
                  <a16:creationId xmlns:a16="http://schemas.microsoft.com/office/drawing/2014/main" id="{B7EA5A46-E395-2439-2EF1-21493AEB942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02" name="组合 53">
            <a:extLst>
              <a:ext uri="{FF2B5EF4-FFF2-40B4-BE49-F238E27FC236}">
                <a16:creationId xmlns:a16="http://schemas.microsoft.com/office/drawing/2014/main" id="{FBB84DB8-8D94-BADF-0829-B2FE3DEF5450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4740275"/>
            <a:ext cx="382588" cy="377825"/>
            <a:chOff x="0" y="0"/>
            <a:chExt cx="453105" cy="448433"/>
          </a:xfrm>
        </p:grpSpPr>
        <p:sp>
          <p:nvSpPr>
            <p:cNvPr id="12313" name="Freeform 136">
              <a:extLst>
                <a:ext uri="{FF2B5EF4-FFF2-40B4-BE49-F238E27FC236}">
                  <a16:creationId xmlns:a16="http://schemas.microsoft.com/office/drawing/2014/main" id="{78240E16-5D4B-9B56-0A47-9362CFFC5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14" name="Freeform 137">
              <a:extLst>
                <a:ext uri="{FF2B5EF4-FFF2-40B4-BE49-F238E27FC236}">
                  <a16:creationId xmlns:a16="http://schemas.microsoft.com/office/drawing/2014/main" id="{1C199DD0-B9B6-6801-F82D-276C2C127FD1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03" name="组合 56">
            <a:extLst>
              <a:ext uri="{FF2B5EF4-FFF2-40B4-BE49-F238E27FC236}">
                <a16:creationId xmlns:a16="http://schemas.microsoft.com/office/drawing/2014/main" id="{12C9686B-2CDF-7D40-A369-5D1D438C7E64}"/>
              </a:ext>
            </a:extLst>
          </p:cNvPr>
          <p:cNvGrpSpPr>
            <a:grpSpLocks/>
          </p:cNvGrpSpPr>
          <p:nvPr/>
        </p:nvGrpSpPr>
        <p:grpSpPr bwMode="auto">
          <a:xfrm>
            <a:off x="3227388" y="3709988"/>
            <a:ext cx="454025" cy="488950"/>
            <a:chOff x="0" y="0"/>
            <a:chExt cx="466184" cy="501686"/>
          </a:xfrm>
        </p:grpSpPr>
        <p:sp>
          <p:nvSpPr>
            <p:cNvPr id="12308" name="Freeform 154">
              <a:extLst>
                <a:ext uri="{FF2B5EF4-FFF2-40B4-BE49-F238E27FC236}">
                  <a16:creationId xmlns:a16="http://schemas.microsoft.com/office/drawing/2014/main" id="{ED670EA4-2B1A-E811-D48E-0F375D812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2147483646 w 23"/>
                <a:gd name="T1" fmla="*/ 0 h 21"/>
                <a:gd name="T2" fmla="*/ 2147483646 w 23"/>
                <a:gd name="T3" fmla="*/ 2147483646 h 21"/>
                <a:gd name="T4" fmla="*/ 2147483646 w 23"/>
                <a:gd name="T5" fmla="*/ 2147483646 h 21"/>
                <a:gd name="T6" fmla="*/ 2147483646 w 23"/>
                <a:gd name="T7" fmla="*/ 2147483646 h 21"/>
                <a:gd name="T8" fmla="*/ 2147483646 w 23"/>
                <a:gd name="T9" fmla="*/ 2147483646 h 21"/>
                <a:gd name="T10" fmla="*/ 2147483646 w 23"/>
                <a:gd name="T11" fmla="*/ 2147483646 h 21"/>
                <a:gd name="T12" fmla="*/ 2147483646 w 23"/>
                <a:gd name="T13" fmla="*/ 0 h 21"/>
                <a:gd name="T14" fmla="*/ 0 w 23"/>
                <a:gd name="T15" fmla="*/ 2147483646 h 21"/>
                <a:gd name="T16" fmla="*/ 2147483646 w 23"/>
                <a:gd name="T17" fmla="*/ 2147483646 h 21"/>
                <a:gd name="T18" fmla="*/ 2147483646 w 23"/>
                <a:gd name="T19" fmla="*/ 2147483646 h 21"/>
                <a:gd name="T20" fmla="*/ 2147483646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09" name="Rectangle 155">
              <a:extLst>
                <a:ext uri="{FF2B5EF4-FFF2-40B4-BE49-F238E27FC236}">
                  <a16:creationId xmlns:a16="http://schemas.microsoft.com/office/drawing/2014/main" id="{BE41FB39-280E-C288-ACF7-339A9D0C9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2310" name="Freeform 156">
              <a:extLst>
                <a:ext uri="{FF2B5EF4-FFF2-40B4-BE49-F238E27FC236}">
                  <a16:creationId xmlns:a16="http://schemas.microsoft.com/office/drawing/2014/main" id="{2CFC2DB3-F9E7-C464-7DBE-3887C93F312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2147483646 w 118"/>
                <a:gd name="T1" fmla="*/ 2147483646 h 118"/>
                <a:gd name="T2" fmla="*/ 2147483646 w 118"/>
                <a:gd name="T3" fmla="*/ 2147483646 h 118"/>
                <a:gd name="T4" fmla="*/ 2147483646 w 118"/>
                <a:gd name="T5" fmla="*/ 2147483646 h 118"/>
                <a:gd name="T6" fmla="*/ 2147483646 w 118"/>
                <a:gd name="T7" fmla="*/ 2147483646 h 118"/>
                <a:gd name="T8" fmla="*/ 2147483646 w 118"/>
                <a:gd name="T9" fmla="*/ 2147483646 h 118"/>
                <a:gd name="T10" fmla="*/ 2147483646 w 118"/>
                <a:gd name="T11" fmla="*/ 2147483646 h 118"/>
                <a:gd name="T12" fmla="*/ 2147483646 w 118"/>
                <a:gd name="T13" fmla="*/ 2147483646 h 118"/>
                <a:gd name="T14" fmla="*/ 2147483646 w 118"/>
                <a:gd name="T15" fmla="*/ 2147483646 h 118"/>
                <a:gd name="T16" fmla="*/ 2147483646 w 118"/>
                <a:gd name="T17" fmla="*/ 2147483646 h 118"/>
                <a:gd name="T18" fmla="*/ 2147483646 w 118"/>
                <a:gd name="T19" fmla="*/ 2147483646 h 118"/>
                <a:gd name="T20" fmla="*/ 2147483646 w 118"/>
                <a:gd name="T21" fmla="*/ 2147483646 h 118"/>
                <a:gd name="T22" fmla="*/ 2147483646 w 118"/>
                <a:gd name="T23" fmla="*/ 2147483646 h 118"/>
                <a:gd name="T24" fmla="*/ 2147483646 w 118"/>
                <a:gd name="T25" fmla="*/ 2147483646 h 118"/>
                <a:gd name="T26" fmla="*/ 2147483646 w 118"/>
                <a:gd name="T27" fmla="*/ 2147483646 h 118"/>
                <a:gd name="T28" fmla="*/ 2147483646 w 118"/>
                <a:gd name="T29" fmla="*/ 2147483646 h 118"/>
                <a:gd name="T30" fmla="*/ 2147483646 w 118"/>
                <a:gd name="T31" fmla="*/ 2147483646 h 118"/>
                <a:gd name="T32" fmla="*/ 2147483646 w 118"/>
                <a:gd name="T33" fmla="*/ 2147483646 h 118"/>
                <a:gd name="T34" fmla="*/ 2147483646 w 118"/>
                <a:gd name="T35" fmla="*/ 2147483646 h 118"/>
                <a:gd name="T36" fmla="*/ 2147483646 w 118"/>
                <a:gd name="T37" fmla="*/ 2147483646 h 118"/>
                <a:gd name="T38" fmla="*/ 2147483646 w 118"/>
                <a:gd name="T39" fmla="*/ 2147483646 h 118"/>
                <a:gd name="T40" fmla="*/ 2147483646 w 118"/>
                <a:gd name="T41" fmla="*/ 2147483646 h 118"/>
                <a:gd name="T42" fmla="*/ 2147483646 w 118"/>
                <a:gd name="T43" fmla="*/ 2147483646 h 118"/>
                <a:gd name="T44" fmla="*/ 2147483646 w 118"/>
                <a:gd name="T45" fmla="*/ 2147483646 h 118"/>
                <a:gd name="T46" fmla="*/ 2147483646 w 118"/>
                <a:gd name="T47" fmla="*/ 2147483646 h 118"/>
                <a:gd name="T48" fmla="*/ 2147483646 w 118"/>
                <a:gd name="T49" fmla="*/ 2147483646 h 118"/>
                <a:gd name="T50" fmla="*/ 2147483646 w 118"/>
                <a:gd name="T51" fmla="*/ 2147483646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11" name="Freeform 157">
              <a:extLst>
                <a:ext uri="{FF2B5EF4-FFF2-40B4-BE49-F238E27FC236}">
                  <a16:creationId xmlns:a16="http://schemas.microsoft.com/office/drawing/2014/main" id="{167C5D9C-BB59-5D9C-D932-9F09A051CA6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2147483646 w 153"/>
                <a:gd name="T1" fmla="*/ 2147483646 h 227"/>
                <a:gd name="T2" fmla="*/ 2147483646 w 153"/>
                <a:gd name="T3" fmla="*/ 2147483646 h 227"/>
                <a:gd name="T4" fmla="*/ 2147483646 w 153"/>
                <a:gd name="T5" fmla="*/ 2147483646 h 227"/>
                <a:gd name="T6" fmla="*/ 2147483646 w 153"/>
                <a:gd name="T7" fmla="*/ 2147483646 h 227"/>
                <a:gd name="T8" fmla="*/ 2147483646 w 153"/>
                <a:gd name="T9" fmla="*/ 2147483646 h 227"/>
                <a:gd name="T10" fmla="*/ 2147483646 w 153"/>
                <a:gd name="T11" fmla="*/ 2147483646 h 227"/>
                <a:gd name="T12" fmla="*/ 2147483646 w 153"/>
                <a:gd name="T13" fmla="*/ 2147483646 h 227"/>
                <a:gd name="T14" fmla="*/ 2147483646 w 153"/>
                <a:gd name="T15" fmla="*/ 2147483646 h 227"/>
                <a:gd name="T16" fmla="*/ 2147483646 w 153"/>
                <a:gd name="T17" fmla="*/ 0 h 227"/>
                <a:gd name="T18" fmla="*/ 2147483646 w 153"/>
                <a:gd name="T19" fmla="*/ 0 h 227"/>
                <a:gd name="T20" fmla="*/ 0 w 153"/>
                <a:gd name="T21" fmla="*/ 2147483646 h 227"/>
                <a:gd name="T22" fmla="*/ 0 w 153"/>
                <a:gd name="T23" fmla="*/ 2147483646 h 227"/>
                <a:gd name="T24" fmla="*/ 2147483646 w 153"/>
                <a:gd name="T25" fmla="*/ 2147483646 h 227"/>
                <a:gd name="T26" fmla="*/ 2147483646 w 153"/>
                <a:gd name="T27" fmla="*/ 2147483646 h 227"/>
                <a:gd name="T28" fmla="*/ 2147483646 w 153"/>
                <a:gd name="T29" fmla="*/ 2147483646 h 227"/>
                <a:gd name="T30" fmla="*/ 2147483646 w 153"/>
                <a:gd name="T31" fmla="*/ 2147483646 h 227"/>
                <a:gd name="T32" fmla="*/ 2147483646 w 153"/>
                <a:gd name="T33" fmla="*/ 2147483646 h 227"/>
                <a:gd name="T34" fmla="*/ 2147483646 w 153"/>
                <a:gd name="T35" fmla="*/ 2147483646 h 227"/>
                <a:gd name="T36" fmla="*/ 2147483646 w 153"/>
                <a:gd name="T37" fmla="*/ 2147483646 h 227"/>
                <a:gd name="T38" fmla="*/ 2147483646 w 153"/>
                <a:gd name="T39" fmla="*/ 2147483646 h 227"/>
                <a:gd name="T40" fmla="*/ 2147483646 w 153"/>
                <a:gd name="T41" fmla="*/ 2147483646 h 227"/>
                <a:gd name="T42" fmla="*/ 2147483646 w 153"/>
                <a:gd name="T43" fmla="*/ 2147483646 h 227"/>
                <a:gd name="T44" fmla="*/ 2147483646 w 153"/>
                <a:gd name="T45" fmla="*/ 214748364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312" name="Freeform 158">
              <a:extLst>
                <a:ext uri="{FF2B5EF4-FFF2-40B4-BE49-F238E27FC236}">
                  <a16:creationId xmlns:a16="http://schemas.microsoft.com/office/drawing/2014/main" id="{D5CB3122-20E3-ABCD-000C-773EEDB34F6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2147483646 w 86"/>
                <a:gd name="T1" fmla="*/ 2147483646 h 86"/>
                <a:gd name="T2" fmla="*/ 2147483646 w 86"/>
                <a:gd name="T3" fmla="*/ 2147483646 h 86"/>
                <a:gd name="T4" fmla="*/ 2147483646 w 86"/>
                <a:gd name="T5" fmla="*/ 2147483646 h 86"/>
                <a:gd name="T6" fmla="*/ 2147483646 w 86"/>
                <a:gd name="T7" fmla="*/ 2147483646 h 86"/>
                <a:gd name="T8" fmla="*/ 2147483646 w 86"/>
                <a:gd name="T9" fmla="*/ 2147483646 h 86"/>
                <a:gd name="T10" fmla="*/ 2147483646 w 86"/>
                <a:gd name="T11" fmla="*/ 2147483646 h 86"/>
                <a:gd name="T12" fmla="*/ 2147483646 w 86"/>
                <a:gd name="T13" fmla="*/ 2147483646 h 86"/>
                <a:gd name="T14" fmla="*/ 2147483646 w 86"/>
                <a:gd name="T15" fmla="*/ 2147483646 h 86"/>
                <a:gd name="T16" fmla="*/ 2147483646 w 86"/>
                <a:gd name="T17" fmla="*/ 2147483646 h 86"/>
                <a:gd name="T18" fmla="*/ 2147483646 w 86"/>
                <a:gd name="T19" fmla="*/ 2147483646 h 86"/>
                <a:gd name="T20" fmla="*/ 2147483646 w 86"/>
                <a:gd name="T21" fmla="*/ 2147483646 h 86"/>
                <a:gd name="T22" fmla="*/ 2147483646 w 86"/>
                <a:gd name="T23" fmla="*/ 2147483646 h 86"/>
                <a:gd name="T24" fmla="*/ 2147483646 w 86"/>
                <a:gd name="T25" fmla="*/ 2147483646 h 86"/>
                <a:gd name="T26" fmla="*/ 2147483646 w 86"/>
                <a:gd name="T27" fmla="*/ 2147483646 h 86"/>
                <a:gd name="T28" fmla="*/ 2147483646 w 86"/>
                <a:gd name="T29" fmla="*/ 2147483646 h 86"/>
                <a:gd name="T30" fmla="*/ 2147483646 w 86"/>
                <a:gd name="T31" fmla="*/ 2147483646 h 86"/>
                <a:gd name="T32" fmla="*/ 2147483646 w 86"/>
                <a:gd name="T33" fmla="*/ 2147483646 h 86"/>
                <a:gd name="T34" fmla="*/ 2147483646 w 86"/>
                <a:gd name="T35" fmla="*/ 2147483646 h 86"/>
                <a:gd name="T36" fmla="*/ 2147483646 w 86"/>
                <a:gd name="T37" fmla="*/ 2147483646 h 86"/>
                <a:gd name="T38" fmla="*/ 2147483646 w 86"/>
                <a:gd name="T39" fmla="*/ 2147483646 h 86"/>
                <a:gd name="T40" fmla="*/ 2147483646 w 86"/>
                <a:gd name="T41" fmla="*/ 2147483646 h 86"/>
                <a:gd name="T42" fmla="*/ 2147483646 w 86"/>
                <a:gd name="T43" fmla="*/ 2147483646 h 86"/>
                <a:gd name="T44" fmla="*/ 2147483646 w 86"/>
                <a:gd name="T45" fmla="*/ 2147483646 h 86"/>
                <a:gd name="T46" fmla="*/ 2147483646 w 86"/>
                <a:gd name="T47" fmla="*/ 2147483646 h 86"/>
                <a:gd name="T48" fmla="*/ 2147483646 w 86"/>
                <a:gd name="T49" fmla="*/ 2147483646 h 86"/>
                <a:gd name="T50" fmla="*/ 2147483646 w 86"/>
                <a:gd name="T51" fmla="*/ 2147483646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2304" name="文本框 62">
            <a:extLst>
              <a:ext uri="{FF2B5EF4-FFF2-40B4-BE49-F238E27FC236}">
                <a16:creationId xmlns:a16="http://schemas.microsoft.com/office/drawing/2014/main" id="{2550EBFC-3251-AE5C-073B-196F06A5F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75" y="2168525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2305" name="文本框 63">
            <a:extLst>
              <a:ext uri="{FF2B5EF4-FFF2-40B4-BE49-F238E27FC236}">
                <a16:creationId xmlns:a16="http://schemas.microsoft.com/office/drawing/2014/main" id="{7F658C45-D5CD-86BA-5EE3-46C808F3C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3613" y="5730875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2306" name="文本框 64">
            <a:extLst>
              <a:ext uri="{FF2B5EF4-FFF2-40B4-BE49-F238E27FC236}">
                <a16:creationId xmlns:a16="http://schemas.microsoft.com/office/drawing/2014/main" id="{0ECA8F9D-9D8F-B2C2-6314-28C3386B2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5" y="5703888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2307" name="文本框 65">
            <a:extLst>
              <a:ext uri="{FF2B5EF4-FFF2-40B4-BE49-F238E27FC236}">
                <a16:creationId xmlns:a16="http://schemas.microsoft.com/office/drawing/2014/main" id="{49B243A3-6661-3F83-B2E3-309CB4C37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63" y="2168525"/>
            <a:ext cx="314220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  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CONTNET   TITLE   HERE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pic>
        <p:nvPicPr>
          <p:cNvPr id="12326" name="Picture 12325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8B22C43-D68F-3A1A-337B-F2DC3313F1BB}"/>
              </a:ext>
            </a:extLst>
          </p:cNvPr>
          <p:cNvGrpSpPr/>
          <p:nvPr/>
        </p:nvGrpSpPr>
        <p:grpSpPr>
          <a:xfrm>
            <a:off x="-1" y="1304017"/>
            <a:ext cx="10036177" cy="4976222"/>
            <a:chOff x="-1" y="1304017"/>
            <a:chExt cx="10036177" cy="4976222"/>
          </a:xfrm>
        </p:grpSpPr>
        <p:pic>
          <p:nvPicPr>
            <p:cNvPr id="13322" name="Picture 13321" descr="118-苏州大学-img0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1335313"/>
              <a:ext cx="7567748" cy="472984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44FDFE1-59EA-E6B3-A8AB-F0EB61DB1224}"/>
                </a:ext>
              </a:extLst>
            </p:cNvPr>
            <p:cNvSpPr/>
            <p:nvPr/>
          </p:nvSpPr>
          <p:spPr bwMode="auto">
            <a:xfrm>
              <a:off x="-1" y="5602151"/>
              <a:ext cx="7586664" cy="6780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44674D6-FB80-617A-69A7-AAAA95C4950E}"/>
                </a:ext>
              </a:extLst>
            </p:cNvPr>
            <p:cNvSpPr/>
            <p:nvPr/>
          </p:nvSpPr>
          <p:spPr bwMode="auto">
            <a:xfrm>
              <a:off x="-1" y="1304017"/>
              <a:ext cx="7586664" cy="6780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87DD8CA-0B74-D76E-08C6-AC672E525A8D}"/>
                </a:ext>
              </a:extLst>
            </p:cNvPr>
            <p:cNvSpPr/>
            <p:nvPr/>
          </p:nvSpPr>
          <p:spPr bwMode="auto">
            <a:xfrm>
              <a:off x="4664076" y="1987437"/>
              <a:ext cx="5372100" cy="3644559"/>
            </a:xfrm>
            <a:custGeom>
              <a:avLst/>
              <a:gdLst>
                <a:gd name="connsiteX0" fmla="*/ 0 w 2900363"/>
                <a:gd name="connsiteY0" fmla="*/ 0 h 3644558"/>
                <a:gd name="connsiteX1" fmla="*/ 2900363 w 2900363"/>
                <a:gd name="connsiteY1" fmla="*/ 0 h 3644558"/>
                <a:gd name="connsiteX2" fmla="*/ 2900363 w 2900363"/>
                <a:gd name="connsiteY2" fmla="*/ 3644558 h 3644558"/>
                <a:gd name="connsiteX3" fmla="*/ 0 w 2900363"/>
                <a:gd name="connsiteY3" fmla="*/ 3644558 h 3644558"/>
                <a:gd name="connsiteX4" fmla="*/ 0 w 2900363"/>
                <a:gd name="connsiteY4" fmla="*/ 0 h 3644558"/>
                <a:gd name="connsiteX0" fmla="*/ 2471737 w 5372100"/>
                <a:gd name="connsiteY0" fmla="*/ 0 h 3644558"/>
                <a:gd name="connsiteX1" fmla="*/ 5372100 w 5372100"/>
                <a:gd name="connsiteY1" fmla="*/ 0 h 3644558"/>
                <a:gd name="connsiteX2" fmla="*/ 5372100 w 5372100"/>
                <a:gd name="connsiteY2" fmla="*/ 3644558 h 3644558"/>
                <a:gd name="connsiteX3" fmla="*/ 0 w 5372100"/>
                <a:gd name="connsiteY3" fmla="*/ 3615983 h 3644558"/>
                <a:gd name="connsiteX4" fmla="*/ 2471737 w 5372100"/>
                <a:gd name="connsiteY4" fmla="*/ 0 h 3644558"/>
                <a:gd name="connsiteX0" fmla="*/ 3057524 w 5372100"/>
                <a:gd name="connsiteY0" fmla="*/ 0 h 3658846"/>
                <a:gd name="connsiteX1" fmla="*/ 5372100 w 5372100"/>
                <a:gd name="connsiteY1" fmla="*/ 14288 h 3658846"/>
                <a:gd name="connsiteX2" fmla="*/ 5372100 w 5372100"/>
                <a:gd name="connsiteY2" fmla="*/ 3658846 h 3658846"/>
                <a:gd name="connsiteX3" fmla="*/ 0 w 5372100"/>
                <a:gd name="connsiteY3" fmla="*/ 3630271 h 3658846"/>
                <a:gd name="connsiteX4" fmla="*/ 3057524 w 5372100"/>
                <a:gd name="connsiteY4" fmla="*/ 0 h 3658846"/>
                <a:gd name="connsiteX0" fmla="*/ 2843212 w 5372100"/>
                <a:gd name="connsiteY0" fmla="*/ 0 h 3644559"/>
                <a:gd name="connsiteX1" fmla="*/ 5372100 w 5372100"/>
                <a:gd name="connsiteY1" fmla="*/ 1 h 3644559"/>
                <a:gd name="connsiteX2" fmla="*/ 5372100 w 5372100"/>
                <a:gd name="connsiteY2" fmla="*/ 3644559 h 3644559"/>
                <a:gd name="connsiteX3" fmla="*/ 0 w 5372100"/>
                <a:gd name="connsiteY3" fmla="*/ 3615984 h 3644559"/>
                <a:gd name="connsiteX4" fmla="*/ 2843212 w 5372100"/>
                <a:gd name="connsiteY4" fmla="*/ 0 h 364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2100" h="3644559">
                  <a:moveTo>
                    <a:pt x="2843212" y="0"/>
                  </a:moveTo>
                  <a:lnTo>
                    <a:pt x="5372100" y="1"/>
                  </a:lnTo>
                  <a:lnTo>
                    <a:pt x="5372100" y="3644559"/>
                  </a:lnTo>
                  <a:lnTo>
                    <a:pt x="0" y="3615984"/>
                  </a:lnTo>
                  <a:lnTo>
                    <a:pt x="2843212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3314" name="文本框 24">
            <a:extLst>
              <a:ext uri="{FF2B5EF4-FFF2-40B4-BE49-F238E27FC236}">
                <a16:creationId xmlns:a16="http://schemas.microsoft.com/office/drawing/2014/main" id="{ADE6ABC5-5804-A696-A190-8F6D0EF6E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49238"/>
            <a:ext cx="4916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MORE  THEN  TEMPLATE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sp>
        <p:nvSpPr>
          <p:cNvPr id="13317" name="任意多边形 21">
            <a:extLst>
              <a:ext uri="{FF2B5EF4-FFF2-40B4-BE49-F238E27FC236}">
                <a16:creationId xmlns:a16="http://schemas.microsoft.com/office/drawing/2014/main" id="{C941CBDD-9640-B702-F866-F2619C606A6A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4605338" y="3049588"/>
            <a:ext cx="7586662" cy="2551112"/>
          </a:xfrm>
          <a:custGeom>
            <a:avLst/>
            <a:gdLst>
              <a:gd name="T0" fmla="*/ 5522236 w 7587038"/>
              <a:gd name="T1" fmla="*/ 5960558 h 2063432"/>
              <a:gd name="T2" fmla="*/ 0 w 7587038"/>
              <a:gd name="T3" fmla="*/ 5960558 h 2063432"/>
              <a:gd name="T4" fmla="*/ 0 w 7587038"/>
              <a:gd name="T5" fmla="*/ 0 h 2063432"/>
              <a:gd name="T6" fmla="*/ 7585158 w 7587038"/>
              <a:gd name="T7" fmla="*/ 0 h 2063432"/>
              <a:gd name="T8" fmla="*/ 5522236 w 7587038"/>
              <a:gd name="T9" fmla="*/ 5960558 h 2063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587038" h="2063432">
                <a:moveTo>
                  <a:pt x="5523606" y="2063432"/>
                </a:moveTo>
                <a:lnTo>
                  <a:pt x="0" y="2063432"/>
                </a:lnTo>
                <a:lnTo>
                  <a:pt x="0" y="0"/>
                </a:lnTo>
                <a:lnTo>
                  <a:pt x="7587038" y="0"/>
                </a:lnTo>
                <a:lnTo>
                  <a:pt x="5523606" y="2063432"/>
                </a:lnTo>
                <a:close/>
              </a:path>
            </a:pathLst>
          </a:custGeom>
          <a:solidFill>
            <a:srgbClr val="D20F2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318" name="任意多边形 25">
            <a:extLst>
              <a:ext uri="{FF2B5EF4-FFF2-40B4-BE49-F238E27FC236}">
                <a16:creationId xmlns:a16="http://schemas.microsoft.com/office/drawing/2014/main" id="{1E973B25-20E1-FEE5-91FA-A5BED43C2D0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6791325" y="1992313"/>
            <a:ext cx="5400675" cy="904875"/>
          </a:xfrm>
          <a:custGeom>
            <a:avLst/>
            <a:gdLst>
              <a:gd name="T0" fmla="*/ 4670014 w 5400319"/>
              <a:gd name="T1" fmla="*/ 2114786 h 731845"/>
              <a:gd name="T2" fmla="*/ 0 w 5400319"/>
              <a:gd name="T3" fmla="*/ 2114786 h 731845"/>
              <a:gd name="T4" fmla="*/ 0 w 5400319"/>
              <a:gd name="T5" fmla="*/ 0 h 731845"/>
              <a:gd name="T6" fmla="*/ 5402099 w 5400319"/>
              <a:gd name="T7" fmla="*/ 0 h 731845"/>
              <a:gd name="T8" fmla="*/ 4670014 w 5400319"/>
              <a:gd name="T9" fmla="*/ 2114786 h 7318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00319" h="731845">
                <a:moveTo>
                  <a:pt x="4668474" y="731845"/>
                </a:moveTo>
                <a:lnTo>
                  <a:pt x="0" y="731845"/>
                </a:lnTo>
                <a:lnTo>
                  <a:pt x="0" y="0"/>
                </a:lnTo>
                <a:lnTo>
                  <a:pt x="5400319" y="0"/>
                </a:lnTo>
                <a:lnTo>
                  <a:pt x="4668474" y="731845"/>
                </a:lnTo>
                <a:close/>
              </a:path>
            </a:pathLst>
          </a:custGeom>
          <a:solidFill>
            <a:srgbClr val="2F030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320" name="矩形 28">
            <a:extLst>
              <a:ext uri="{FF2B5EF4-FFF2-40B4-BE49-F238E27FC236}">
                <a16:creationId xmlns:a16="http://schemas.microsoft.com/office/drawing/2014/main" id="{290AABA3-98F2-A12E-7F0C-2211C384D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563" y="2189163"/>
            <a:ext cx="498489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your title</a:t>
            </a:r>
            <a:endParaRPr lang="zh-CN" altLang="en-US" b="1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321" name="文本框 29">
            <a:extLst>
              <a:ext uri="{FF2B5EF4-FFF2-40B4-BE49-F238E27FC236}">
                <a16:creationId xmlns:a16="http://schemas.microsoft.com/office/drawing/2014/main" id="{C312294C-5721-1B31-ACC6-0980F202E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975" y="3506788"/>
            <a:ext cx="6067495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Click here to add  you to the  center of the  narrative 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Thought  Click here to add  you to the  center of the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narrative thought  Click here to add  you to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center of the  narrative thought  Click here to add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you to the  center of the narrative thought  Click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here to add  you to the  center of the  narrative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itchFamily="2" charset="-122"/>
              </a:rPr>
              <a:t> thought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itchFamily="2" charset="-122"/>
            </a:endParaRPr>
          </a:p>
        </p:txBody>
      </p:sp>
      <p:pic>
        <p:nvPicPr>
          <p:cNvPr id="13323" name="Picture 13322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249" y="67019"/>
            <a:ext cx="768643" cy="7686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Pages>0</Pages>
  <Words>1210</Words>
  <Characters>0</Characters>
  <Application>Microsoft Office PowerPoint</Application>
  <DocSecurity>0</DocSecurity>
  <PresentationFormat>宽屏</PresentationFormat>
  <Lines>0</Lines>
  <Paragraphs>235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微软雅黑</vt:lpstr>
      <vt:lpstr>Arial</vt:lpstr>
      <vt:lpstr>Calibri Light</vt:lpstr>
      <vt:lpstr>Office 主题</vt:lpstr>
      <vt:lpstr>Microsoft Excel Chart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141</cp:revision>
  <dcterms:created xsi:type="dcterms:W3CDTF">2015-07-20T22:18:00Z</dcterms:created>
  <dcterms:modified xsi:type="dcterms:W3CDTF">2022-07-03T05:01:15Z</dcterms:modified>
  <cp:category>淘宝店铺:想搞设计</cp:category>
  <cp:contentStatus>1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